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6" r:id="rId5"/>
    <p:sldId id="327" r:id="rId6"/>
    <p:sldId id="270" r:id="rId7"/>
    <p:sldId id="272" r:id="rId8"/>
    <p:sldId id="297" r:id="rId9"/>
    <p:sldId id="266" r:id="rId10"/>
    <p:sldId id="282" r:id="rId11"/>
    <p:sldId id="284" r:id="rId12"/>
    <p:sldId id="285" r:id="rId13"/>
    <p:sldId id="286" r:id="rId14"/>
    <p:sldId id="287" r:id="rId15"/>
    <p:sldId id="319" r:id="rId16"/>
    <p:sldId id="290" r:id="rId17"/>
    <p:sldId id="2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DB1"/>
    <a:srgbClr val="4FAEDC"/>
    <a:srgbClr val="3B74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030103-97C0-49A3-A007-AEFC4FC51898}" v="1" dt="2021-06-05T03:33:23.237"/>
    <p1510:client id="{94302055-732F-4C95-9F88-56EAB6B4B2E9}" v="730" dt="2021-06-05T03:16:36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27" autoAdjust="0"/>
    <p:restoredTop sz="84606" autoAdjust="0"/>
  </p:normalViewPr>
  <p:slideViewPr>
    <p:cSldViewPr snapToGrid="0">
      <p:cViewPr varScale="1">
        <p:scale>
          <a:sx n="59" d="100"/>
          <a:sy n="59" d="100"/>
        </p:scale>
        <p:origin x="78" y="84"/>
      </p:cViewPr>
      <p:guideLst/>
    </p:cSldViewPr>
  </p:slideViewPr>
  <p:outlineViewPr>
    <p:cViewPr>
      <p:scale>
        <a:sx n="33" d="100"/>
        <a:sy n="33" d="100"/>
      </p:scale>
      <p:origin x="0" y="-888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71EEA-D470-421D-A895-C094240F9361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82A3A-18EC-4D7A-938C-B3901CAD8C6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47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omipedia.com/definiciones/materia-prima.html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solidFill>
                  <a:schemeClr val="tx1"/>
                </a:solidFill>
                <a:latin typeface="+mn-lt"/>
              </a:rPr>
              <a:t>La mayoría de la contaminación marina se origina en la tierra (80%) y los residuos plásticos constituyen el 60-95% del total de la basura marina, se abordaron las siguientes fuentes:</a:t>
            </a:r>
            <a:br>
              <a:rPr lang="es-ES" sz="1200" dirty="0">
                <a:solidFill>
                  <a:schemeClr val="tx1"/>
                </a:solidFill>
                <a:latin typeface="+mn-lt"/>
              </a:rPr>
            </a:br>
            <a:r>
              <a:rPr lang="es-ES" sz="1200" dirty="0">
                <a:solidFill>
                  <a:schemeClr val="tx1"/>
                </a:solidFill>
                <a:latin typeface="+mn-lt"/>
              </a:rPr>
              <a:t>(1) actividades de playa, </a:t>
            </a:r>
            <a:br>
              <a:rPr lang="es-ES" sz="1200" dirty="0">
                <a:solidFill>
                  <a:schemeClr val="tx1"/>
                </a:solidFill>
                <a:latin typeface="+mn-lt"/>
              </a:rPr>
            </a:br>
            <a:r>
              <a:rPr lang="es-ES" sz="1200" dirty="0">
                <a:solidFill>
                  <a:schemeClr val="tx1"/>
                </a:solidFill>
                <a:latin typeface="+mn-lt"/>
              </a:rPr>
              <a:t>(2) drenaje, ríos y vías fluviales,</a:t>
            </a:r>
            <a:br>
              <a:rPr lang="es-ES" sz="1200" dirty="0">
                <a:solidFill>
                  <a:schemeClr val="tx1"/>
                </a:solidFill>
                <a:latin typeface="+mn-lt"/>
              </a:rPr>
            </a:br>
            <a:r>
              <a:rPr lang="es-ES" sz="1200" dirty="0">
                <a:solidFill>
                  <a:schemeClr val="tx1"/>
                </a:solidFill>
                <a:latin typeface="+mn-lt"/>
              </a:rPr>
              <a:t>(3) la pesca de escombros relacionados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2A3A-18EC-4D7A-938C-B3901CAD8C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98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La economía circular plantea un modelo económico y productivo caracterizado por la sostenibilidad y el ahorro de recursos y fuentes de energía. Los bienes se producen, se consumen, se reciclan, se producen y se vuelven a consumir, entrando en un ciclo de vida circular. </a:t>
            </a:r>
          </a:p>
          <a:p>
            <a:endParaRPr lang="es-ES" b="1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es-E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Propone un modelo productivo austero en términos de utilización de los recursos. De esta manera, a través del respeto al medio ambiente se pretende posibilitar la máxima reparación y reutilización de </a:t>
            </a:r>
            <a:r>
              <a:rPr lang="es-ES" sz="1200" b="0" i="0" kern="1200" dirty="0">
                <a:solidFill>
                  <a:srgbClr val="333333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las </a:t>
            </a:r>
            <a:r>
              <a:rPr lang="es-ES" sz="1200" b="0" i="0" kern="1200" dirty="0">
                <a:solidFill>
                  <a:srgbClr val="333333"/>
                </a:solidFill>
                <a:effectLst/>
                <a:latin typeface="Open Sans" panose="020B0606030504020204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materias primas</a:t>
            </a:r>
            <a:r>
              <a:rPr lang="es-ES" sz="1200" b="0" i="0" kern="1200" dirty="0">
                <a:solidFill>
                  <a:srgbClr val="333333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 y las </a:t>
            </a:r>
            <a:r>
              <a:rPr lang="es-E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fuentes energéticas del planeta, imitando el trabajo desarrollado por la naturaleza.</a:t>
            </a:r>
          </a:p>
          <a:p>
            <a:pPr algn="l"/>
            <a:endParaRPr lang="es-ES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es-E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Los objetivos planteados por la economía circular principalmente son: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Transformación del modelo productivo e industrial tradicional o “lineal”.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Menor daño medioambiental.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Límite en el consumo energético.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Disminución en el uso de recursos.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Posible creación de riqueza y de nuevas posibilidades de empleo.</a:t>
            </a:r>
          </a:p>
          <a:p>
            <a:pPr algn="l"/>
            <a:endParaRPr lang="es-ES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es-ES" dirty="0"/>
              <a:t>(</a:t>
            </a:r>
            <a:r>
              <a:rPr lang="es-ES" dirty="0" err="1"/>
              <a:t>economipedia</a:t>
            </a:r>
            <a:r>
              <a:rPr lang="es-ES" dirty="0"/>
              <a:t>) - </a:t>
            </a:r>
            <a:r>
              <a:rPr lang="es-ES" b="0" i="0" dirty="0">
                <a:solidFill>
                  <a:srgbClr val="031750"/>
                </a:solidFill>
                <a:effectLst/>
                <a:latin typeface="Open Sans" panose="020B0606030504020204" pitchFamily="34" charset="0"/>
              </a:rPr>
              <a:t>Javier Sánchez Galán (junio, 2016).</a:t>
            </a:r>
          </a:p>
          <a:p>
            <a:pPr algn="l"/>
            <a:r>
              <a:rPr lang="es-ES" b="0" i="1" dirty="0">
                <a:solidFill>
                  <a:srgbClr val="031750"/>
                </a:solidFill>
                <a:effectLst/>
                <a:latin typeface="Open Sans" panose="020B0606030504020204" pitchFamily="34" charset="0"/>
              </a:rPr>
              <a:t>Economía circular</a:t>
            </a:r>
            <a:r>
              <a:rPr lang="es-ES" b="0" i="0" dirty="0">
                <a:solidFill>
                  <a:srgbClr val="03175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2A3A-18EC-4D7A-938C-B3901CAD8C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94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0050" indent="-285750" defTabSz="91440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/>
                </a:solidFill>
                <a:latin typeface="+mn-lt"/>
              </a:rPr>
              <a:t>Foto de </a:t>
            </a:r>
            <a:r>
              <a:rPr lang="es-ES" sz="1400" dirty="0" err="1">
                <a:solidFill>
                  <a:schemeClr val="tx1"/>
                </a:solidFill>
                <a:latin typeface="+mn-lt"/>
              </a:rPr>
              <a:t>Biobarda</a:t>
            </a:r>
            <a:r>
              <a:rPr lang="es-ES" sz="1400" dirty="0">
                <a:solidFill>
                  <a:schemeClr val="tx1"/>
                </a:solidFill>
                <a:latin typeface="+mn-lt"/>
              </a:rPr>
              <a:t> instalada en el río Motagua, Guatemala. </a:t>
            </a:r>
          </a:p>
          <a:p>
            <a:pPr marL="400050" indent="-285750" defTabSz="914400">
              <a:buFont typeface="Arial" panose="020B0604020202020204" pitchFamily="34" charset="0"/>
              <a:buChar char="•"/>
            </a:pPr>
            <a:endParaRPr lang="es-ES" sz="1400" dirty="0">
              <a:solidFill>
                <a:schemeClr val="tx1"/>
              </a:solidFill>
              <a:latin typeface="+mn-lt"/>
            </a:endParaRPr>
          </a:p>
          <a:p>
            <a:pPr marL="400050" indent="-285750" defTabSz="91440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/>
                </a:solidFill>
                <a:latin typeface="+mn-lt"/>
              </a:rPr>
              <a:t>Basura plástica después de fuertes lluvias en el contaminado río Las Vacas en el municipio de Chinautla, Guatemala 2019.</a:t>
            </a:r>
            <a:endParaRPr lang="en-US" sz="1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00050" indent="-285750" defTabSz="9144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gestion de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residuos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muchos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países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regions es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insuficiente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inadecuada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como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para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poder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manejar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los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residuos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generados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por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turistas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ciudadanos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residentes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400050" indent="-285750" defTabSz="9144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Durante las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limpiezas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costeras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2017, de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todo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plástico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recuperado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21%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correspondía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botellas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plásticas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un solo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uso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y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general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35% de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todos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los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residuos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eran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plásticos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un solo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uso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400050" indent="-285750" defTabSz="91440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Además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la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falta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concientización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la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baja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tasa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recolección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residuos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son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resultado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problemas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técnicos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legales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barreras socio-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económicas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como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aspectos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cruciales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que dan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como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resultado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ingreso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plásticos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 mar. </a:t>
            </a:r>
          </a:p>
          <a:p>
            <a:pPr marL="400050" indent="-285750" defTabSz="9144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estima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que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alrededor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un poco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322,000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toneladas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plásticos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siguen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sin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recogerse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lo largo de los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países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la region Caribe. </a:t>
            </a:r>
          </a:p>
          <a:p>
            <a:pPr marL="400050" indent="-285750" defTabSz="9144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 22% de los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hogares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tira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sus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residuos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las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vías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fluviales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y que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eventualmente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llegan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 mar de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acuerdo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datos</a:t>
            </a:r>
            <a:r>
              <a:rPr lang="en-US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Banco Mundial. (World Bank 2019). </a:t>
            </a:r>
          </a:p>
          <a:p>
            <a:pPr marL="400050" indent="-285750" defTabSz="9144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2A3A-18EC-4D7A-938C-B3901CAD8C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70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0050" indent="-285750" defTabSz="9144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Los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impactos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son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considerablemente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enormes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plástico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desechado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acumula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playas o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fondo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marino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provocando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enorme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daño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los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arrecifes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coral y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matando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vida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marina (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aves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tortugas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peces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</a:t>
            </a:r>
          </a:p>
          <a:p>
            <a:pPr marL="400050" indent="-285750" defTabSz="9144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Hay una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necesidad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impostergable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cambiar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nuestra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forma de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pensar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hábitos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general, no solo de las personas que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viven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las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comunidades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costeras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zonas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urbanas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también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incluyendo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los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turistas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que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visitan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estos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lugares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comunidades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costeras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playas)</a:t>
            </a:r>
          </a:p>
          <a:p>
            <a:pPr marL="400050" indent="-285750" defTabSz="9144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República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Dominicana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las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emisiones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gases de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efecto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invernadero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generadas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por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sector de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residuos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sumaron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5.57 Mt de CO2 (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15.4% del total de GEI que genera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país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</a:t>
            </a:r>
            <a:r>
              <a:rPr lang="en-US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2015 </a:t>
            </a:r>
            <a:r>
              <a:rPr lang="es-E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los patrones de consumo insostenibles y el creciente turismo condujeron a unas 14.000 toneladas de residuos al día.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2A3A-18EC-4D7A-938C-B3901CAD8C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17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2A3A-18EC-4D7A-938C-B3901CAD8C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99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2A3A-18EC-4D7A-938C-B3901CAD8C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89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400" b="1" dirty="0">
                <a:solidFill>
                  <a:prstClr val="black"/>
                </a:solidFill>
              </a:rPr>
              <a:t>Se establecen intercambios regionales sobre desafíos y soluciones para evitar la entrada de residuos plásticos en el Mar Caribe</a:t>
            </a:r>
          </a:p>
          <a:p>
            <a:endParaRPr lang="es-ES" sz="1400" b="1" dirty="0">
              <a:solidFill>
                <a:prstClr val="black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</a:rPr>
              <a:t>Desarrollo de formatos para el intercambio regional y la implementación de eventos regionales.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</a:rPr>
              <a:t>Introducción de procesos a nivel regional, p.ej. Seguimiento regional de residuos plásticos, plataforma de conocimientos digitales sobre residuos plásticos, diálogo sobre políticas)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</a:rPr>
              <a:t>Formar asociaciones de múltiples actores, así como establecer redes y promover intercambios entre gobiernos, empresas, iniciativas internacionales,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prstClr val="black"/>
                </a:solidFill>
              </a:rPr>
              <a:t>Conexión con alianzas e iniciativas mundiales para reducir los residuos plásticos en los mares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sz="1400" b="0" dirty="0">
              <a:solidFill>
                <a:schemeClr val="tx1"/>
              </a:solidFill>
              <a:latin typeface="+mn-lt"/>
            </a:endParaRPr>
          </a:p>
          <a:p>
            <a:r>
              <a:rPr lang="es-ES" sz="1400" b="0" dirty="0">
                <a:solidFill>
                  <a:schemeClr val="tx1"/>
                </a:solidFill>
                <a:latin typeface="+mn-lt"/>
              </a:rPr>
              <a:t>Formar comité técnico de los países miembros. </a:t>
            </a:r>
          </a:p>
          <a:p>
            <a:r>
              <a:rPr lang="es-ES" sz="1400" b="0" dirty="0">
                <a:solidFill>
                  <a:schemeClr val="tx1"/>
                </a:solidFill>
                <a:latin typeface="+mn-lt"/>
              </a:rPr>
              <a:t>Monitoreo y plataforma de conocimientos, de diálogo e intercambio de ideas</a:t>
            </a:r>
          </a:p>
          <a:p>
            <a:r>
              <a:rPr lang="es-ES" sz="1400" b="0" dirty="0">
                <a:solidFill>
                  <a:schemeClr val="tx1"/>
                </a:solidFill>
                <a:latin typeface="+mn-lt"/>
              </a:rPr>
              <a:t>Redes y promoción de intercambios entre público, privado, académico y de la sociedad civil (múltiples actores)</a:t>
            </a:r>
          </a:p>
          <a:p>
            <a:endParaRPr lang="en-US" dirty="0"/>
          </a:p>
          <a:p>
            <a:r>
              <a:rPr lang="en-US" dirty="0" err="1"/>
              <a:t>Indicador</a:t>
            </a:r>
            <a:r>
              <a:rPr lang="en-US" dirty="0"/>
              <a:t>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u="sng" dirty="0">
                <a:solidFill>
                  <a:prstClr val="black"/>
                </a:solidFill>
              </a:rPr>
              <a:t>10 eventos digitales o físicos </a:t>
            </a:r>
            <a:r>
              <a:rPr lang="es-ES" sz="1200" dirty="0">
                <a:solidFill>
                  <a:prstClr val="black"/>
                </a:solidFill>
              </a:rPr>
              <a:t>(cada uno con 50 especialistas y ejecutivos, el 30% de los cuales son mujeres) para la gestión de residuos plásticos fueron organizados por un comité técnico para participantes de todos los países miembros de SICA, así como México </a:t>
            </a:r>
            <a:r>
              <a:rPr lang="es-ES" sz="1200" dirty="0">
                <a:solidFill>
                  <a:prstClr val="black"/>
                </a:solidFill>
                <a:highlight>
                  <a:srgbClr val="FFFF00"/>
                </a:highlight>
              </a:rPr>
              <a:t>y países miembros de CARICOM</a:t>
            </a:r>
            <a:r>
              <a:rPr lang="es-ES" sz="1200" dirty="0">
                <a:solidFill>
                  <a:prstClr val="black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prstClr val="black"/>
                </a:solidFill>
              </a:rPr>
              <a:t>Una asociación regional de múltiples actores (MAP) ha aplicado </a:t>
            </a:r>
            <a:r>
              <a:rPr lang="es-ES" sz="1200" u="sng" dirty="0">
                <a:solidFill>
                  <a:prstClr val="black"/>
                </a:solidFill>
              </a:rPr>
              <a:t>3 procesos regionales</a:t>
            </a:r>
            <a:r>
              <a:rPr lang="es-ES" sz="1200" dirty="0">
                <a:solidFill>
                  <a:prstClr val="black"/>
                </a:solidFill>
                <a:highlight>
                  <a:srgbClr val="00FF00"/>
                </a:highlight>
              </a:rPr>
              <a:t> que contribuyen a la armonización de la legislación de la responsabilidad de los productos y la regulación de los residuos plásticos.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2A3A-18EC-4D7A-938C-B3901CAD8C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15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 dirty="0">
                <a:solidFill>
                  <a:prstClr val="black"/>
                </a:solidFill>
              </a:rPr>
              <a:t>Se ha fortalecido la capacidad del sector privado para la gestión de los residuos plásticos.</a:t>
            </a:r>
            <a:endParaRPr lang="es-ES" sz="1200" dirty="0"/>
          </a:p>
          <a:p>
            <a:endParaRPr lang="es-E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Capacitación del sector privado (generadores de residuos, servicios ambientales). </a:t>
            </a:r>
            <a:r>
              <a:rPr lang="es-ES" sz="1200" dirty="0">
                <a:solidFill>
                  <a:prstClr val="black"/>
                </a:solidFill>
              </a:rPr>
              <a:t>Formación de empleados, así como asesoramiento organizativo y especializado de asociaciones, cámaras y empresas p.ej. en instrumentos digitales</a:t>
            </a:r>
            <a:endParaRPr lang="es-E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Intercambio de experiencias y estrategias de prevención, valorización de residuos plásticos, EPR.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prstClr val="black"/>
                </a:solidFill>
              </a:rPr>
              <a:t>Asesoramiento especializado y de procesos para apoyar los intercambios, p.ej. sobre comunidades digitales, economía circular y gestión de residuos, estrategias exitosas para la prevención de residuos plásticos, mayor responsabilidad del producto y reciclaje de residuos plásticos</a:t>
            </a:r>
            <a:endParaRPr lang="es-E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/>
              <a:t>Desarrollar y Fortalecer las cadenas de valor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prstClr val="black"/>
                </a:solidFill>
              </a:rPr>
              <a:t>Desarrollo de modelos de negocio para la prevención y el reciclaje de residuos plásticos, incluidos los plásticos difíciles de reciclar</a:t>
            </a:r>
            <a:r>
              <a:rPr lang="es-ES" sz="1200" dirty="0"/>
              <a:t>.</a:t>
            </a:r>
          </a:p>
          <a:p>
            <a:endParaRPr lang="es-ES" sz="1200" dirty="0"/>
          </a:p>
          <a:p>
            <a:r>
              <a:rPr lang="es-ES" sz="1200" dirty="0"/>
              <a:t>Indicadores: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u="sng" dirty="0">
                <a:solidFill>
                  <a:prstClr val="black"/>
                </a:solidFill>
              </a:rPr>
              <a:t>empresas</a:t>
            </a:r>
            <a:r>
              <a:rPr lang="es-ES" sz="1200" dirty="0">
                <a:solidFill>
                  <a:prstClr val="black"/>
                </a:solidFill>
              </a:rPr>
              <a:t> </a:t>
            </a:r>
            <a:r>
              <a:rPr lang="es-ES" sz="1200" dirty="0">
                <a:solidFill>
                  <a:prstClr val="black"/>
                </a:solidFill>
                <a:highlight>
                  <a:srgbClr val="FFFF00"/>
                </a:highlight>
              </a:rPr>
              <a:t>(entre ellas 10 en República Dominicana) </a:t>
            </a:r>
            <a:r>
              <a:rPr lang="es-ES" sz="1200" dirty="0">
                <a:solidFill>
                  <a:prstClr val="black"/>
                </a:solidFill>
              </a:rPr>
              <a:t>han utilizado herramientas digitales para reducir sus residuos plásticos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prstClr val="black"/>
                </a:solidFill>
              </a:rPr>
              <a:t>Se han desarrollado </a:t>
            </a:r>
            <a:r>
              <a:rPr lang="es-ES" sz="1200" u="sng" dirty="0">
                <a:solidFill>
                  <a:prstClr val="black"/>
                </a:solidFill>
                <a:highlight>
                  <a:srgbClr val="FFFF00"/>
                </a:highlight>
              </a:rPr>
              <a:t>5 </a:t>
            </a:r>
            <a:r>
              <a:rPr lang="es-ES" sz="1200" u="sng" dirty="0">
                <a:solidFill>
                  <a:prstClr val="black"/>
                </a:solidFill>
              </a:rPr>
              <a:t>nuevos modelos de negocios</a:t>
            </a:r>
            <a:r>
              <a:rPr lang="es-ES" sz="1200" dirty="0">
                <a:solidFill>
                  <a:prstClr val="black"/>
                </a:solidFill>
              </a:rPr>
              <a:t> </a:t>
            </a:r>
            <a:r>
              <a:rPr lang="es-ES" sz="1200" dirty="0">
                <a:solidFill>
                  <a:prstClr val="black"/>
                </a:solidFill>
                <a:highlight>
                  <a:srgbClr val="FFFF00"/>
                </a:highlight>
              </a:rPr>
              <a:t>(entre ellos 3 en República Dominicana) </a:t>
            </a:r>
            <a:r>
              <a:rPr lang="es-ES" sz="1200" dirty="0">
                <a:solidFill>
                  <a:prstClr val="black"/>
                </a:solidFill>
              </a:rPr>
              <a:t>para la recuperación de residuos plásticos en la región, incluido uno para los residuos plásticos que es difícil de reciclar en la región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2A3A-18EC-4D7A-938C-B3901CAD8C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29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 dirty="0">
                <a:solidFill>
                  <a:prstClr val="black"/>
                </a:solidFill>
              </a:rPr>
              <a:t>En determinadas áreas piloto, se ha mejorado la implementación de procesos para evitar la entrada de residuos plásticos en el Mar Caribe.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sz="12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1200" dirty="0">
                <a:solidFill>
                  <a:prstClr val="black"/>
                </a:solidFill>
              </a:rPr>
              <a:t>Desarrollo participativo de conceptos y procesos para reducir la entrada de residuos plásticos en el Mar Caribe.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1200" dirty="0">
                <a:solidFill>
                  <a:prstClr val="black"/>
                </a:solidFill>
              </a:rPr>
              <a:t>Asesoramiento especializado, de procesos y organizativos para apoyar la implementación de los procesos piloto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1200" dirty="0">
                <a:solidFill>
                  <a:prstClr val="black"/>
                </a:solidFill>
              </a:rPr>
              <a:t>Reflexión de la experiencia de los procesos piloto a nivel nacional y regional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Indicador</a:t>
            </a:r>
            <a:r>
              <a:rPr lang="en-US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prstClr val="black"/>
                </a:solidFill>
              </a:rPr>
              <a:t>En </a:t>
            </a:r>
            <a:r>
              <a:rPr lang="es-ES" sz="1200" u="sng" dirty="0">
                <a:solidFill>
                  <a:prstClr val="black"/>
                </a:solidFill>
                <a:highlight>
                  <a:srgbClr val="FFFF00"/>
                </a:highlight>
              </a:rPr>
              <a:t>5 </a:t>
            </a:r>
            <a:r>
              <a:rPr lang="es-ES" sz="1200" u="sng" dirty="0">
                <a:solidFill>
                  <a:prstClr val="black"/>
                </a:solidFill>
              </a:rPr>
              <a:t>áreas piloto</a:t>
            </a:r>
            <a:r>
              <a:rPr lang="es-ES" sz="1200" dirty="0">
                <a:solidFill>
                  <a:prstClr val="black"/>
                </a:solidFill>
                <a:highlight>
                  <a:srgbClr val="FFFF00"/>
                </a:highlight>
              </a:rPr>
              <a:t>, </a:t>
            </a:r>
            <a:r>
              <a:rPr lang="es-ES" sz="1200" dirty="0">
                <a:solidFill>
                  <a:prstClr val="black"/>
                </a:solidFill>
              </a:rPr>
              <a:t>los actores locales de las instituciones públicas, el sector privado y/o la sociedad civil han adoptado </a:t>
            </a:r>
            <a:r>
              <a:rPr lang="es-ES" sz="1200" u="sng" dirty="0">
                <a:solidFill>
                  <a:prstClr val="black"/>
                </a:solidFill>
              </a:rPr>
              <a:t>cada uno un concepto</a:t>
            </a:r>
            <a:r>
              <a:rPr lang="es-ES" sz="1200" u="sng" dirty="0">
                <a:solidFill>
                  <a:prstClr val="black"/>
                </a:solidFill>
                <a:highlight>
                  <a:srgbClr val="00FF00"/>
                </a:highlight>
              </a:rPr>
              <a:t> con acciones </a:t>
            </a:r>
            <a:r>
              <a:rPr lang="es-ES" sz="1200" dirty="0">
                <a:solidFill>
                  <a:prstClr val="black"/>
                </a:solidFill>
              </a:rPr>
              <a:t>para impedir la entrada de residuos plásticos en el Mar Caribe.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200" dirty="0">
                <a:solidFill>
                  <a:prstClr val="black"/>
                </a:solidFill>
              </a:rPr>
              <a:t>En </a:t>
            </a:r>
            <a:r>
              <a:rPr lang="es-ES" sz="1200" u="sng" dirty="0">
                <a:solidFill>
                  <a:prstClr val="black"/>
                </a:solidFill>
                <a:highlight>
                  <a:srgbClr val="FFFF00"/>
                </a:highlight>
              </a:rPr>
              <a:t>5 </a:t>
            </a:r>
            <a:r>
              <a:rPr lang="es-ES" sz="1200" u="sng" dirty="0">
                <a:solidFill>
                  <a:prstClr val="black"/>
                </a:solidFill>
              </a:rPr>
              <a:t>áreas piloto</a:t>
            </a:r>
            <a:r>
              <a:rPr lang="es-ES" sz="1200" dirty="0">
                <a:solidFill>
                  <a:prstClr val="black"/>
                </a:solidFill>
              </a:rPr>
              <a:t> </a:t>
            </a:r>
            <a:r>
              <a:rPr lang="es-ES" sz="1200" dirty="0">
                <a:solidFill>
                  <a:prstClr val="black"/>
                </a:solidFill>
                <a:highlight>
                  <a:srgbClr val="00FF00"/>
                </a:highlight>
              </a:rPr>
              <a:t>las asociaciones de múltiples actores a nivel local han implementado cada uno, un proceso para gestionar y prevenir los residuos plásticos en el Mar Caribe. </a:t>
            </a:r>
            <a:endParaRPr lang="de-DE" sz="1200" dirty="0">
              <a:solidFill>
                <a:prstClr val="black"/>
              </a:solidFill>
              <a:highlight>
                <a:srgbClr val="00FF00"/>
              </a:highlight>
              <a:latin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2A3A-18EC-4D7A-938C-B3901CAD8C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20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 dirty="0">
                <a:solidFill>
                  <a:prstClr val="black"/>
                </a:solidFill>
              </a:rPr>
              <a:t>Se han aplicado enfoques para sensibilizar al sector público y privado a fin de evitar la entrada de desechos plásticos en el Mar Caribe.</a:t>
            </a:r>
          </a:p>
          <a:p>
            <a:endParaRPr lang="es-ES" sz="1200" b="0" dirty="0">
              <a:solidFill>
                <a:prstClr val="black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prstClr val="black"/>
                </a:solidFill>
              </a:rPr>
              <a:t>Desarrollo y aplicación de enfoques innovadores de sensibilización (p.ej. promover las competencias de las ONG en el uso de las redes sociales, la participación de los </a:t>
            </a:r>
            <a:r>
              <a:rPr lang="es-ES" sz="1200" dirty="0" err="1">
                <a:solidFill>
                  <a:prstClr val="black"/>
                </a:solidFill>
              </a:rPr>
              <a:t>influencers</a:t>
            </a:r>
            <a:r>
              <a:rPr lang="es-ES" sz="1200" dirty="0">
                <a:solidFill>
                  <a:prstClr val="black"/>
                </a:solidFill>
              </a:rPr>
              <a:t>, etc.)</a:t>
            </a:r>
            <a:endParaRPr lang="es-ES" sz="1200" b="0" dirty="0">
              <a:solidFill>
                <a:prstClr val="black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prstClr val="black"/>
                </a:solidFill>
              </a:rPr>
              <a:t>Fortalecimiento de la sociedad civil local para reducir la entrada de residuos plásticos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prstClr val="black"/>
                </a:solidFill>
              </a:rPr>
              <a:t>Difusión de opciones concretas de acción para la población y el sector privado para reducir las incautaciones plásticas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prstClr val="black"/>
                </a:solidFill>
              </a:rPr>
              <a:t>Apoyo a los programas de educación locales y medidas de fomento de la confianza</a:t>
            </a:r>
          </a:p>
          <a:p>
            <a:endParaRPr lang="es-ES" sz="1200" b="0" dirty="0">
              <a:solidFill>
                <a:prstClr val="black"/>
              </a:solidFill>
            </a:endParaRPr>
          </a:p>
          <a:p>
            <a:r>
              <a:rPr lang="es-ES" sz="1200" b="0" dirty="0">
                <a:solidFill>
                  <a:prstClr val="black"/>
                </a:solidFill>
              </a:rPr>
              <a:t>Indicador: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prstClr val="black"/>
                </a:solidFill>
              </a:rPr>
              <a:t>El contenido digital  ha sido publicado en las </a:t>
            </a:r>
            <a:r>
              <a:rPr lang="es-ES" sz="1200" u="sng" dirty="0">
                <a:solidFill>
                  <a:prstClr val="black"/>
                </a:solidFill>
              </a:rPr>
              <a:t>redes sociales </a:t>
            </a:r>
            <a:r>
              <a:rPr lang="es-ES" sz="1200" dirty="0">
                <a:solidFill>
                  <a:prstClr val="black"/>
                </a:solidFill>
              </a:rPr>
              <a:t>para evitar la entrada de residuos plásticos en el Mar Caribe ha sido visto </a:t>
            </a:r>
            <a:r>
              <a:rPr lang="es-ES" sz="1200" u="sng" dirty="0">
                <a:solidFill>
                  <a:prstClr val="black"/>
                </a:solidFill>
              </a:rPr>
              <a:t>100.000 veces</a:t>
            </a:r>
            <a:r>
              <a:rPr lang="es-ES" sz="1200" dirty="0">
                <a:solidFill>
                  <a:prstClr val="black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prstClr val="black"/>
                </a:solidFill>
              </a:rPr>
              <a:t>En </a:t>
            </a:r>
            <a:r>
              <a:rPr lang="es-ES" sz="1200" u="sng" dirty="0">
                <a:solidFill>
                  <a:prstClr val="black"/>
                </a:solidFill>
              </a:rPr>
              <a:t>cinco países</a:t>
            </a:r>
            <a:r>
              <a:rPr lang="es-ES" sz="1200" dirty="0">
                <a:solidFill>
                  <a:prstClr val="black"/>
                </a:solidFill>
              </a:rPr>
              <a:t>, un total de </a:t>
            </a:r>
            <a:r>
              <a:rPr lang="es-ES" sz="1200" u="sng" dirty="0">
                <a:solidFill>
                  <a:prstClr val="black"/>
                </a:solidFill>
              </a:rPr>
              <a:t>tres campañas transnacionales de sensibilización</a:t>
            </a:r>
            <a:r>
              <a:rPr lang="es-ES" sz="1200" dirty="0">
                <a:solidFill>
                  <a:prstClr val="black"/>
                </a:solidFill>
              </a:rPr>
              <a:t> </a:t>
            </a:r>
            <a:r>
              <a:rPr lang="es-ES" sz="1200" u="sng" dirty="0">
                <a:solidFill>
                  <a:prstClr val="black"/>
                </a:solidFill>
                <a:highlight>
                  <a:srgbClr val="FFFF00"/>
                </a:highlight>
              </a:rPr>
              <a:t>y una nacional en la República Dominicana,</a:t>
            </a:r>
            <a:r>
              <a:rPr lang="es-ES" sz="1200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s-ES" sz="1200" dirty="0">
                <a:solidFill>
                  <a:prstClr val="black"/>
                </a:solidFill>
              </a:rPr>
              <a:t>han difundido opciones concretas de acción para la población y el sector privado para evitar la entrada de desechos plásticos en el Mar Caribe.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2A3A-18EC-4D7A-938C-B3901CAD8C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3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mailto:eva.ringhof@giz.de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43.jp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4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44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44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44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44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24;p1">
            <a:extLst>
              <a:ext uri="{FF2B5EF4-FFF2-40B4-BE49-F238E27FC236}">
                <a16:creationId xmlns:a16="http://schemas.microsoft.com/office/drawing/2014/main" id="{1764E7EE-6069-41FE-B298-38F6D28BB2AF}"/>
              </a:ext>
            </a:extLst>
          </p:cNvPr>
          <p:cNvSpPr/>
          <p:nvPr userDrawn="1"/>
        </p:nvSpPr>
        <p:spPr>
          <a:xfrm>
            <a:off x="0" y="0"/>
            <a:ext cx="12192000" cy="5580600"/>
          </a:xfrm>
          <a:prstGeom prst="rect">
            <a:avLst/>
          </a:prstGeom>
          <a:solidFill>
            <a:srgbClr val="1D3DB1">
              <a:alpha val="70980"/>
            </a:srgbClr>
          </a:solidFill>
          <a:ln>
            <a:noFill/>
          </a:ln>
        </p:spPr>
        <p:txBody>
          <a:bodyPr spcFirstLastPara="1" wrap="square" lIns="121575" tIns="121575" rIns="121575" bIns="121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4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2213C-2B2F-4901-B4F8-C620C738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2B9D-3E69-4961-858B-5102FCDD3C6C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7CCDB-7FA4-40C6-92D4-25B0AC74D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03CBE-4462-448F-99D0-B2A5E84BA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5B16-23B6-4CCA-9294-058791135A2B}" type="slidenum">
              <a:rPr lang="en-US" smtClean="0"/>
              <a:t>‹Nº›</a:t>
            </a:fld>
            <a:endParaRPr lang="en-US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9B406D0F-B21A-4A41-B9F4-0FD9730F73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1096" y="215646"/>
            <a:ext cx="749808" cy="749808"/>
          </a:xfrm>
          <a:prstGeom prst="rect">
            <a:avLst/>
          </a:prstGeom>
        </p:spPr>
      </p:pic>
      <p:sp>
        <p:nvSpPr>
          <p:cNvPr id="17" name="Google Shape;125;p1">
            <a:extLst>
              <a:ext uri="{FF2B5EF4-FFF2-40B4-BE49-F238E27FC236}">
                <a16:creationId xmlns:a16="http://schemas.microsoft.com/office/drawing/2014/main" id="{8BADB713-A036-4D94-8B19-D8FCDE5D44E4}"/>
              </a:ext>
            </a:extLst>
          </p:cNvPr>
          <p:cNvSpPr/>
          <p:nvPr userDrawn="1"/>
        </p:nvSpPr>
        <p:spPr>
          <a:xfrm>
            <a:off x="0" y="5506024"/>
            <a:ext cx="12192000" cy="13519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575" tIns="121575" rIns="121575" bIns="121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4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03C731-85EA-4508-9129-D00F57294272}"/>
              </a:ext>
            </a:extLst>
          </p:cNvPr>
          <p:cNvGrpSpPr/>
          <p:nvPr userDrawn="1"/>
        </p:nvGrpSpPr>
        <p:grpSpPr>
          <a:xfrm>
            <a:off x="2853714" y="5669280"/>
            <a:ext cx="6484571" cy="1188720"/>
            <a:chOff x="3002006" y="5669280"/>
            <a:chExt cx="6484571" cy="1188720"/>
          </a:xfrm>
        </p:grpSpPr>
        <p:pic>
          <p:nvPicPr>
            <p:cNvPr id="10" name="Picture 9" descr="Arrow&#10;&#10;Description automatically generated with low confidence">
              <a:extLst>
                <a:ext uri="{FF2B5EF4-FFF2-40B4-BE49-F238E27FC236}">
                  <a16:creationId xmlns:a16="http://schemas.microsoft.com/office/drawing/2014/main" id="{E12FACF9-8EDB-4891-B58C-32AF1D4998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2006" y="5669280"/>
              <a:ext cx="3093994" cy="1188720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55D03BEE-D543-4F85-B6CF-A4B6E69583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9295" y="6089903"/>
              <a:ext cx="2711305" cy="640080"/>
            </a:xfrm>
            <a:prstGeom prst="rect">
              <a:avLst/>
            </a:prstGeom>
          </p:spPr>
        </p:pic>
        <p:pic>
          <p:nvPicPr>
            <p:cNvPr id="14" name="Picture 13" descr="Logo, company name&#10;&#10;Description automatically generated">
              <a:extLst>
                <a:ext uri="{FF2B5EF4-FFF2-40B4-BE49-F238E27FC236}">
                  <a16:creationId xmlns:a16="http://schemas.microsoft.com/office/drawing/2014/main" id="{D0A038B9-6547-4AA7-B895-CA3932BF42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00000" y="6081395"/>
              <a:ext cx="986577" cy="640080"/>
            </a:xfrm>
            <a:prstGeom prst="rect">
              <a:avLst/>
            </a:prstGeom>
          </p:spPr>
        </p:pic>
      </p:grpSp>
      <p:sp>
        <p:nvSpPr>
          <p:cNvPr id="18" name="Google Shape;126;p1">
            <a:extLst>
              <a:ext uri="{FF2B5EF4-FFF2-40B4-BE49-F238E27FC236}">
                <a16:creationId xmlns:a16="http://schemas.microsoft.com/office/drawing/2014/main" id="{BD92F8FC-F49A-43F4-9563-E2765E58BDCF}"/>
              </a:ext>
            </a:extLst>
          </p:cNvPr>
          <p:cNvSpPr txBox="1"/>
          <p:nvPr userDrawn="1"/>
        </p:nvSpPr>
        <p:spPr>
          <a:xfrm>
            <a:off x="1243716" y="839156"/>
            <a:ext cx="9674407" cy="4904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75" tIns="121575" rIns="121575" bIns="12157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325" b="0" i="0" u="none" strike="noStrike" cap="none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Proyecto Regional </a:t>
            </a:r>
            <a:br>
              <a:rPr lang="es" sz="3325" b="0" i="0" u="none" strike="noStrike" cap="none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lang="es" sz="1197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s" sz="3325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" sz="4256" b="1" i="0" u="none" strike="noStrike" cap="none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Caribe Circular </a:t>
            </a:r>
            <a:br>
              <a:rPr lang="es" sz="3724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" sz="3724" b="0" i="0" u="none" strike="noStrike" cap="none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Prevención de Residuos Plásticos </a:t>
            </a:r>
            <a:br>
              <a:rPr lang="es" sz="3724" b="0" i="0" u="none" strike="noStrike" cap="none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lang="es" sz="3724" b="0" i="0" u="none" strike="noStrike" cap="none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en América Central y el Caribe</a:t>
            </a:r>
            <a:endParaRPr sz="1330" b="0" i="0" u="none" strike="noStrike" cap="none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596"/>
              </a:spcBef>
              <a:spcAft>
                <a:spcPts val="0"/>
              </a:spcAft>
              <a:buNone/>
            </a:pPr>
            <a:r>
              <a:rPr lang="es" sz="2128" b="0" i="1" u="none" strike="noStrike" cap="none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“Hacia una economía sostenible para prevenir residuos plásticos en los mares de Centroamérica y el Caribe”</a:t>
            </a:r>
            <a:br>
              <a:rPr lang="es" sz="3990" b="0" i="1" u="none" strike="noStrike" cap="none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lang="es" sz="2443" b="0" i="0" u="none" strike="noStrike" cap="none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br>
              <a:rPr lang="es" sz="3990" b="0" i="0" u="none" strike="noStrike" cap="none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lang="es" sz="2443" b="0" i="0" u="none" strike="noStrike" cap="none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s" sz="2128" b="0" i="0" u="none" strike="noStrike" cap="none" dirty="0">
                <a:solidFill>
                  <a:srgbClr val="F2F1FF"/>
                </a:solidFill>
                <a:latin typeface="Cabin"/>
                <a:ea typeface="Cabin"/>
                <a:cs typeface="Cabin"/>
                <a:sym typeface="Cabin"/>
              </a:rPr>
              <a:t>Eva Ringhof, directora del proyecto: </a:t>
            </a:r>
            <a:r>
              <a:rPr lang="es" sz="2128" b="0" i="0" u="sng" strike="noStrike" cap="none" dirty="0">
                <a:solidFill>
                  <a:srgbClr val="F2F1FF"/>
                </a:solidFill>
                <a:latin typeface="Cabin"/>
                <a:ea typeface="Cabin"/>
                <a:cs typeface="Cabin"/>
                <a:sym typeface="Cabin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eva.ringhof@giz.de</a:t>
            </a:r>
            <a:r>
              <a:rPr lang="es" sz="2128" b="0" i="0" u="none" strike="noStrike" cap="none" dirty="0">
                <a:solidFill>
                  <a:srgbClr val="F2F1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br>
              <a:rPr lang="es" sz="2128" b="0" i="0" u="none" strike="noStrike" cap="none" dirty="0">
                <a:solidFill>
                  <a:srgbClr val="F2F1FF"/>
                </a:solidFill>
                <a:latin typeface="Cabin"/>
                <a:ea typeface="Cabin"/>
                <a:cs typeface="Cabin"/>
                <a:sym typeface="Cabin"/>
              </a:rPr>
            </a:br>
            <a:br>
              <a:rPr lang="es" sz="2128" b="0" i="0" u="none" strike="noStrike" cap="none" dirty="0">
                <a:solidFill>
                  <a:srgbClr val="F2F1FF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lang="es" sz="2128" b="0" i="0" u="none" strike="noStrike" cap="none" dirty="0">
                <a:solidFill>
                  <a:srgbClr val="F2F1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endParaRPr sz="2128" b="0" i="0" u="none" strike="noStrike" cap="none" dirty="0">
              <a:solidFill>
                <a:srgbClr val="F2F1FF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96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42CFEA4-06EF-43DE-BD50-20AD10AC3B5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00174" y="4589463"/>
            <a:ext cx="9517949" cy="57871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30">
                <a:solidFill>
                  <a:schemeClr val="bg1"/>
                </a:solidFill>
                <a:latin typeface="Cabin" panose="020B0604020202020204" charset="0"/>
                <a:cs typeface="Cabin regular" panose="020B0604020202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Name, position: email@giz.de</a:t>
            </a:r>
          </a:p>
        </p:txBody>
      </p:sp>
    </p:spTree>
    <p:extLst>
      <p:ext uri="{BB962C8B-B14F-4D97-AF65-F5344CB8AC3E}">
        <p14:creationId xmlns:p14="http://schemas.microsoft.com/office/powerpoint/2010/main" val="3433632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41;p2">
            <a:extLst>
              <a:ext uri="{FF2B5EF4-FFF2-40B4-BE49-F238E27FC236}">
                <a16:creationId xmlns:a16="http://schemas.microsoft.com/office/drawing/2014/main" id="{46FC0C57-372D-413D-B264-BE8606E0AF46}"/>
              </a:ext>
            </a:extLst>
          </p:cNvPr>
          <p:cNvSpPr/>
          <p:nvPr userDrawn="1"/>
        </p:nvSpPr>
        <p:spPr>
          <a:xfrm>
            <a:off x="3915972" y="152400"/>
            <a:ext cx="8398054" cy="6859829"/>
          </a:xfrm>
          <a:custGeom>
            <a:avLst/>
            <a:gdLst/>
            <a:ahLst/>
            <a:cxnLst/>
            <a:rect l="l" t="t" r="r" b="b"/>
            <a:pathLst>
              <a:path w="3270569" h="2834640" extrusionOk="0">
                <a:moveTo>
                  <a:pt x="0" y="0"/>
                </a:moveTo>
                <a:lnTo>
                  <a:pt x="3270569" y="0"/>
                </a:lnTo>
                <a:lnTo>
                  <a:pt x="3270569" y="2834640"/>
                </a:lnTo>
                <a:lnTo>
                  <a:pt x="4422" y="2834640"/>
                </a:lnTo>
                <a:lnTo>
                  <a:pt x="106954" y="2785248"/>
                </a:lnTo>
                <a:cubicBezTo>
                  <a:pt x="591525" y="2522014"/>
                  <a:pt x="920476" y="2008615"/>
                  <a:pt x="920476" y="1418385"/>
                </a:cubicBezTo>
                <a:cubicBezTo>
                  <a:pt x="920476" y="828155"/>
                  <a:pt x="591525" y="314757"/>
                  <a:pt x="106954" y="5152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258;p7">
            <a:extLst>
              <a:ext uri="{FF2B5EF4-FFF2-40B4-BE49-F238E27FC236}">
                <a16:creationId xmlns:a16="http://schemas.microsoft.com/office/drawing/2014/main" id="{333A628E-DF42-4E7F-B6DE-D2788AA0AEC5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70000"/>
          </a:blip>
          <a:srcRect/>
          <a:stretch/>
        </p:blipFill>
        <p:spPr>
          <a:xfrm>
            <a:off x="-22936" y="8483"/>
            <a:ext cx="9121377" cy="68410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41;p2">
            <a:extLst>
              <a:ext uri="{FF2B5EF4-FFF2-40B4-BE49-F238E27FC236}">
                <a16:creationId xmlns:a16="http://schemas.microsoft.com/office/drawing/2014/main" id="{A1A64687-C252-4D9C-B9DD-8A87900137A7}"/>
              </a:ext>
            </a:extLst>
          </p:cNvPr>
          <p:cNvSpPr/>
          <p:nvPr userDrawn="1"/>
        </p:nvSpPr>
        <p:spPr>
          <a:xfrm>
            <a:off x="3763572" y="0"/>
            <a:ext cx="8398054" cy="6859829"/>
          </a:xfrm>
          <a:custGeom>
            <a:avLst/>
            <a:gdLst/>
            <a:ahLst/>
            <a:cxnLst/>
            <a:rect l="l" t="t" r="r" b="b"/>
            <a:pathLst>
              <a:path w="3270569" h="2834640" extrusionOk="0">
                <a:moveTo>
                  <a:pt x="0" y="0"/>
                </a:moveTo>
                <a:lnTo>
                  <a:pt x="3270569" y="0"/>
                </a:lnTo>
                <a:lnTo>
                  <a:pt x="3270569" y="2834640"/>
                </a:lnTo>
                <a:lnTo>
                  <a:pt x="4422" y="2834640"/>
                </a:lnTo>
                <a:lnTo>
                  <a:pt x="106954" y="2785248"/>
                </a:lnTo>
                <a:cubicBezTo>
                  <a:pt x="591525" y="2522014"/>
                  <a:pt x="920476" y="2008615"/>
                  <a:pt x="920476" y="1418385"/>
                </a:cubicBezTo>
                <a:cubicBezTo>
                  <a:pt x="920476" y="828155"/>
                  <a:pt x="591525" y="314757"/>
                  <a:pt x="106954" y="5152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CF0ED8-D9F5-41AD-A95D-68942A41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0" y="203201"/>
            <a:ext cx="6858000" cy="673100"/>
          </a:xfrm>
        </p:spPr>
        <p:txBody>
          <a:bodyPr anchor="t">
            <a:normAutofit/>
          </a:bodyPr>
          <a:lstStyle>
            <a:lvl1pPr algn="ctr">
              <a:defRPr sz="2800">
                <a:latin typeface="Cabin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Google Shape;138;p2">
            <a:extLst>
              <a:ext uri="{FF2B5EF4-FFF2-40B4-BE49-F238E27FC236}">
                <a16:creationId xmlns:a16="http://schemas.microsoft.com/office/drawing/2014/main" id="{CD02D07C-237F-44A5-A548-2FBC6203E58C}"/>
              </a:ext>
            </a:extLst>
          </p:cNvPr>
          <p:cNvSpPr/>
          <p:nvPr userDrawn="1"/>
        </p:nvSpPr>
        <p:spPr>
          <a:xfrm>
            <a:off x="0" y="6761243"/>
            <a:ext cx="227389" cy="96755"/>
          </a:xfrm>
          <a:custGeom>
            <a:avLst/>
            <a:gdLst/>
            <a:ahLst/>
            <a:cxnLst/>
            <a:rect l="l" t="t" r="r" b="b"/>
            <a:pathLst>
              <a:path w="91872" h="39992" extrusionOk="0">
                <a:moveTo>
                  <a:pt x="0" y="0"/>
                </a:moveTo>
                <a:lnTo>
                  <a:pt x="55017" y="26503"/>
                </a:lnTo>
                <a:lnTo>
                  <a:pt x="91872" y="39992"/>
                </a:lnTo>
                <a:lnTo>
                  <a:pt x="0" y="39992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51;p2">
            <a:extLst>
              <a:ext uri="{FF2B5EF4-FFF2-40B4-BE49-F238E27FC236}">
                <a16:creationId xmlns:a16="http://schemas.microsoft.com/office/drawing/2014/main" id="{F1327E80-6A73-4835-AF28-A719E86E65FE}"/>
              </a:ext>
            </a:extLst>
          </p:cNvPr>
          <p:cNvSpPr txBox="1"/>
          <p:nvPr userDrawn="1"/>
        </p:nvSpPr>
        <p:spPr>
          <a:xfrm>
            <a:off x="812524" y="6501876"/>
            <a:ext cx="109523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@GIZ</a:t>
            </a:r>
            <a:endParaRPr sz="1200" b="0" i="0" u="none" strike="noStrike" cap="none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8" name="Google Shape;139;p2">
            <a:extLst>
              <a:ext uri="{FF2B5EF4-FFF2-40B4-BE49-F238E27FC236}">
                <a16:creationId xmlns:a16="http://schemas.microsoft.com/office/drawing/2014/main" id="{DCC9823C-89F3-434B-BC05-CD9E608D0BBC}"/>
              </a:ext>
            </a:extLst>
          </p:cNvPr>
          <p:cNvSpPr/>
          <p:nvPr userDrawn="1"/>
        </p:nvSpPr>
        <p:spPr>
          <a:xfrm>
            <a:off x="2" y="0"/>
            <a:ext cx="928568" cy="574340"/>
          </a:xfrm>
          <a:custGeom>
            <a:avLst/>
            <a:gdLst/>
            <a:ahLst/>
            <a:cxnLst/>
            <a:rect l="l" t="t" r="r" b="b"/>
            <a:pathLst>
              <a:path w="375169" h="237394" extrusionOk="0">
                <a:moveTo>
                  <a:pt x="0" y="0"/>
                </a:moveTo>
                <a:lnTo>
                  <a:pt x="375169" y="0"/>
                </a:lnTo>
                <a:lnTo>
                  <a:pt x="268214" y="51522"/>
                </a:lnTo>
                <a:cubicBezTo>
                  <a:pt x="180111" y="99383"/>
                  <a:pt x="97152" y="155514"/>
                  <a:pt x="20378" y="218873"/>
                </a:cubicBezTo>
                <a:lnTo>
                  <a:pt x="0" y="237394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9;p4">
            <a:extLst>
              <a:ext uri="{FF2B5EF4-FFF2-40B4-BE49-F238E27FC236}">
                <a16:creationId xmlns:a16="http://schemas.microsoft.com/office/drawing/2014/main" id="{6C821248-A32D-490C-834F-F9E4EB1F226F}"/>
              </a:ext>
            </a:extLst>
          </p:cNvPr>
          <p:cNvPicPr preferRelativeResize="0"/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00" y="335423"/>
            <a:ext cx="2406473" cy="9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42;p2">
            <a:extLst>
              <a:ext uri="{FF2B5EF4-FFF2-40B4-BE49-F238E27FC236}">
                <a16:creationId xmlns:a16="http://schemas.microsoft.com/office/drawing/2014/main" id="{5E4C41B6-904D-4FDE-B9D5-AE3FAAE0DFA0}"/>
              </a:ext>
            </a:extLst>
          </p:cNvPr>
          <p:cNvSpPr/>
          <p:nvPr userDrawn="1"/>
        </p:nvSpPr>
        <p:spPr>
          <a:xfrm>
            <a:off x="2" y="6288816"/>
            <a:ext cx="917623" cy="569184"/>
          </a:xfrm>
          <a:custGeom>
            <a:avLst/>
            <a:gdLst/>
            <a:ahLst/>
            <a:cxnLst/>
            <a:rect l="l" t="t" r="r" b="b"/>
            <a:pathLst>
              <a:path w="370747" h="235263" extrusionOk="0">
                <a:moveTo>
                  <a:pt x="0" y="0"/>
                </a:moveTo>
                <a:lnTo>
                  <a:pt x="20378" y="18520"/>
                </a:lnTo>
                <a:cubicBezTo>
                  <a:pt x="97152" y="81879"/>
                  <a:pt x="180111" y="138010"/>
                  <a:pt x="268214" y="185871"/>
                </a:cubicBezTo>
                <a:lnTo>
                  <a:pt x="370747" y="235263"/>
                </a:lnTo>
                <a:lnTo>
                  <a:pt x="91872" y="235263"/>
                </a:lnTo>
                <a:lnTo>
                  <a:pt x="55017" y="221774"/>
                </a:lnTo>
                <a:lnTo>
                  <a:pt x="0" y="195271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40;p2">
            <a:extLst>
              <a:ext uri="{FF2B5EF4-FFF2-40B4-BE49-F238E27FC236}">
                <a16:creationId xmlns:a16="http://schemas.microsoft.com/office/drawing/2014/main" id="{C4A08CBB-A191-4227-B4D0-83D5715ADF1A}"/>
              </a:ext>
            </a:extLst>
          </p:cNvPr>
          <p:cNvSpPr/>
          <p:nvPr userDrawn="1"/>
        </p:nvSpPr>
        <p:spPr>
          <a:xfrm>
            <a:off x="2471139" y="0"/>
            <a:ext cx="3139086" cy="6859829"/>
          </a:xfrm>
          <a:custGeom>
            <a:avLst/>
            <a:gdLst/>
            <a:ahLst/>
            <a:cxnLst/>
            <a:rect l="l" t="t" r="r" b="b"/>
            <a:pathLst>
              <a:path w="1339307" h="2834640" extrusionOk="0">
                <a:moveTo>
                  <a:pt x="0" y="0"/>
                </a:moveTo>
                <a:lnTo>
                  <a:pt x="480184" y="0"/>
                </a:lnTo>
                <a:lnTo>
                  <a:pt x="525785" y="21967"/>
                </a:lnTo>
                <a:cubicBezTo>
                  <a:pt x="1010356" y="285202"/>
                  <a:pt x="1339307" y="798600"/>
                  <a:pt x="1339307" y="1388830"/>
                </a:cubicBezTo>
                <a:cubicBezTo>
                  <a:pt x="1339307" y="2032717"/>
                  <a:pt x="947827" y="2585169"/>
                  <a:pt x="389901" y="2821151"/>
                </a:cubicBezTo>
                <a:lnTo>
                  <a:pt x="353047" y="2834640"/>
                </a:lnTo>
                <a:lnTo>
                  <a:pt x="4422" y="2834640"/>
                </a:lnTo>
                <a:lnTo>
                  <a:pt x="106954" y="2785248"/>
                </a:lnTo>
                <a:cubicBezTo>
                  <a:pt x="591525" y="2522014"/>
                  <a:pt x="920476" y="2008615"/>
                  <a:pt x="920476" y="1418385"/>
                </a:cubicBezTo>
                <a:cubicBezTo>
                  <a:pt x="920476" y="828155"/>
                  <a:pt x="591525" y="314757"/>
                  <a:pt x="106954" y="51522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37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A1B06BF9-5802-4208-A495-1C886BD76E8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0" y="3671904"/>
            <a:ext cx="6134692" cy="2616912"/>
          </a:xfrm>
        </p:spPr>
        <p:txBody>
          <a:bodyPr/>
          <a:lstStyle>
            <a:lvl1pPr>
              <a:defRPr sz="2000">
                <a:latin typeface="Cabin" panose="020B0604020202020204" charset="0"/>
              </a:defRPr>
            </a:lvl1pPr>
            <a:lvl2pPr>
              <a:defRPr sz="1800">
                <a:latin typeface="Cabin" panose="020B0604020202020204" charset="0"/>
              </a:defRPr>
            </a:lvl2pPr>
            <a:lvl3pPr>
              <a:defRPr sz="1600">
                <a:latin typeface="Cabin" panose="020B0604020202020204" charset="0"/>
              </a:defRPr>
            </a:lvl3pPr>
            <a:lvl4pPr>
              <a:defRPr sz="1400">
                <a:latin typeface="Cabin" panose="020B0604020202020204" charset="0"/>
              </a:defRPr>
            </a:lvl4pPr>
            <a:lvl5pPr>
              <a:defRPr sz="1400">
                <a:latin typeface="Cabin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15A417B3-9725-45C5-A871-742A35F57DC2}"/>
              </a:ext>
            </a:extLst>
          </p:cNvPr>
          <p:cNvSpPr>
            <a:spLocks noGrp="1" noChangeAspect="1"/>
          </p:cNvSpPr>
          <p:nvPr>
            <p:ph sz="half" idx="13"/>
          </p:nvPr>
        </p:nvSpPr>
        <p:spPr>
          <a:xfrm>
            <a:off x="9102774" y="1028701"/>
            <a:ext cx="2286000" cy="2286000"/>
          </a:xfrm>
          <a:prstGeom prst="ellipse">
            <a:avLst/>
          </a:prstGeom>
        </p:spPr>
        <p:txBody>
          <a:bodyPr/>
          <a:lstStyle>
            <a:lvl1pPr>
              <a:defRPr sz="2000">
                <a:latin typeface="Cabin" panose="020B0604020202020204" charset="0"/>
              </a:defRPr>
            </a:lvl1pPr>
            <a:lvl2pPr>
              <a:defRPr sz="1800">
                <a:latin typeface="Cabin" panose="020B0604020202020204" charset="0"/>
              </a:defRPr>
            </a:lvl2pPr>
            <a:lvl3pPr>
              <a:defRPr sz="1600">
                <a:latin typeface="Cabin" panose="020B0604020202020204" charset="0"/>
              </a:defRPr>
            </a:lvl3pPr>
            <a:lvl4pPr>
              <a:defRPr sz="1400">
                <a:latin typeface="Cabin" panose="020B0604020202020204" charset="0"/>
              </a:defRPr>
            </a:lvl4pPr>
            <a:lvl5pPr>
              <a:defRPr sz="1400">
                <a:latin typeface="Cabin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98A3D454-A4A7-4D55-A031-DB30839D9A3E}"/>
              </a:ext>
            </a:extLst>
          </p:cNvPr>
          <p:cNvSpPr>
            <a:spLocks noGrp="1" noChangeAspect="1"/>
          </p:cNvSpPr>
          <p:nvPr>
            <p:ph sz="half" idx="16"/>
          </p:nvPr>
        </p:nvSpPr>
        <p:spPr>
          <a:xfrm>
            <a:off x="6261679" y="1028701"/>
            <a:ext cx="2286000" cy="2286000"/>
          </a:xfrm>
          <a:prstGeom prst="ellipse">
            <a:avLst/>
          </a:prstGeom>
        </p:spPr>
        <p:txBody>
          <a:bodyPr/>
          <a:lstStyle>
            <a:lvl1pPr>
              <a:defRPr sz="2000">
                <a:latin typeface="Cabin" panose="020B0604020202020204" charset="0"/>
              </a:defRPr>
            </a:lvl1pPr>
            <a:lvl2pPr>
              <a:defRPr sz="1800">
                <a:latin typeface="Cabin" panose="020B0604020202020204" charset="0"/>
              </a:defRPr>
            </a:lvl2pPr>
            <a:lvl3pPr>
              <a:defRPr sz="1600">
                <a:latin typeface="Cabin" panose="020B0604020202020204" charset="0"/>
              </a:defRPr>
            </a:lvl3pPr>
            <a:lvl4pPr>
              <a:defRPr sz="1400">
                <a:latin typeface="Cabin" panose="020B0604020202020204" charset="0"/>
              </a:defRPr>
            </a:lvl4pPr>
            <a:lvl5pPr>
              <a:defRPr sz="1400">
                <a:latin typeface="Cabin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7" name="Picture 26" descr="Shape&#10;&#10;Description automatically generated with low confidence">
            <a:extLst>
              <a:ext uri="{FF2B5EF4-FFF2-40B4-BE49-F238E27FC236}">
                <a16:creationId xmlns:a16="http://schemas.microsoft.com/office/drawing/2014/main" id="{E381FD7A-4490-4298-ADC8-8FF177D119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700000">
            <a:off x="10862947" y="5570671"/>
            <a:ext cx="1280160" cy="1280159"/>
          </a:xfrm>
          <a:custGeom>
            <a:avLst/>
            <a:gdLst>
              <a:gd name="connsiteX0" fmla="*/ 1092685 w 1280160"/>
              <a:gd name="connsiteY0" fmla="*/ 187475 h 1280159"/>
              <a:gd name="connsiteX1" fmla="*/ 1092685 w 1280160"/>
              <a:gd name="connsiteY1" fmla="*/ 1092685 h 1280159"/>
              <a:gd name="connsiteX2" fmla="*/ 187475 w 1280160"/>
              <a:gd name="connsiteY2" fmla="*/ 1092685 h 1280159"/>
              <a:gd name="connsiteX3" fmla="*/ 187475 w 1280160"/>
              <a:gd name="connsiteY3" fmla="*/ 187475 h 1280159"/>
              <a:gd name="connsiteX4" fmla="*/ 1092685 w 1280160"/>
              <a:gd name="connsiteY4" fmla="*/ 187475 h 12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1280159">
                <a:moveTo>
                  <a:pt x="1092685" y="187475"/>
                </a:moveTo>
                <a:cubicBezTo>
                  <a:pt x="1342652" y="437442"/>
                  <a:pt x="1342652" y="842718"/>
                  <a:pt x="1092685" y="1092685"/>
                </a:cubicBezTo>
                <a:cubicBezTo>
                  <a:pt x="842719" y="1342651"/>
                  <a:pt x="437442" y="1342651"/>
                  <a:pt x="187475" y="1092685"/>
                </a:cubicBezTo>
                <a:cubicBezTo>
                  <a:pt x="-62491" y="842718"/>
                  <a:pt x="-62491" y="437442"/>
                  <a:pt x="187475" y="187475"/>
                </a:cubicBezTo>
                <a:cubicBezTo>
                  <a:pt x="437442" y="-62491"/>
                  <a:pt x="842719" y="-62491"/>
                  <a:pt x="1092685" y="18747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32913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41;p2">
            <a:extLst>
              <a:ext uri="{FF2B5EF4-FFF2-40B4-BE49-F238E27FC236}">
                <a16:creationId xmlns:a16="http://schemas.microsoft.com/office/drawing/2014/main" id="{46FC0C57-372D-413D-B264-BE8606E0AF46}"/>
              </a:ext>
            </a:extLst>
          </p:cNvPr>
          <p:cNvSpPr/>
          <p:nvPr userDrawn="1"/>
        </p:nvSpPr>
        <p:spPr>
          <a:xfrm>
            <a:off x="3915972" y="152400"/>
            <a:ext cx="8398054" cy="6859829"/>
          </a:xfrm>
          <a:custGeom>
            <a:avLst/>
            <a:gdLst/>
            <a:ahLst/>
            <a:cxnLst/>
            <a:rect l="l" t="t" r="r" b="b"/>
            <a:pathLst>
              <a:path w="3270569" h="2834640" extrusionOk="0">
                <a:moveTo>
                  <a:pt x="0" y="0"/>
                </a:moveTo>
                <a:lnTo>
                  <a:pt x="3270569" y="0"/>
                </a:lnTo>
                <a:lnTo>
                  <a:pt x="3270569" y="2834640"/>
                </a:lnTo>
                <a:lnTo>
                  <a:pt x="4422" y="2834640"/>
                </a:lnTo>
                <a:lnTo>
                  <a:pt x="106954" y="2785248"/>
                </a:lnTo>
                <a:cubicBezTo>
                  <a:pt x="591525" y="2522014"/>
                  <a:pt x="920476" y="2008615"/>
                  <a:pt x="920476" y="1418385"/>
                </a:cubicBezTo>
                <a:cubicBezTo>
                  <a:pt x="920476" y="828155"/>
                  <a:pt x="591525" y="314757"/>
                  <a:pt x="106954" y="5152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258;p7">
            <a:extLst>
              <a:ext uri="{FF2B5EF4-FFF2-40B4-BE49-F238E27FC236}">
                <a16:creationId xmlns:a16="http://schemas.microsoft.com/office/drawing/2014/main" id="{333A628E-DF42-4E7F-B6DE-D2788AA0AEC5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70000"/>
          </a:blip>
          <a:srcRect/>
          <a:stretch/>
        </p:blipFill>
        <p:spPr>
          <a:xfrm>
            <a:off x="-22936" y="8483"/>
            <a:ext cx="9121377" cy="68410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41;p2">
            <a:extLst>
              <a:ext uri="{FF2B5EF4-FFF2-40B4-BE49-F238E27FC236}">
                <a16:creationId xmlns:a16="http://schemas.microsoft.com/office/drawing/2014/main" id="{A1A64687-C252-4D9C-B9DD-8A87900137A7}"/>
              </a:ext>
            </a:extLst>
          </p:cNvPr>
          <p:cNvSpPr/>
          <p:nvPr userDrawn="1"/>
        </p:nvSpPr>
        <p:spPr>
          <a:xfrm>
            <a:off x="3763572" y="0"/>
            <a:ext cx="8398054" cy="6859829"/>
          </a:xfrm>
          <a:custGeom>
            <a:avLst/>
            <a:gdLst/>
            <a:ahLst/>
            <a:cxnLst/>
            <a:rect l="l" t="t" r="r" b="b"/>
            <a:pathLst>
              <a:path w="3270569" h="2834640" extrusionOk="0">
                <a:moveTo>
                  <a:pt x="0" y="0"/>
                </a:moveTo>
                <a:lnTo>
                  <a:pt x="3270569" y="0"/>
                </a:lnTo>
                <a:lnTo>
                  <a:pt x="3270569" y="2834640"/>
                </a:lnTo>
                <a:lnTo>
                  <a:pt x="4422" y="2834640"/>
                </a:lnTo>
                <a:lnTo>
                  <a:pt x="106954" y="2785248"/>
                </a:lnTo>
                <a:cubicBezTo>
                  <a:pt x="591525" y="2522014"/>
                  <a:pt x="920476" y="2008615"/>
                  <a:pt x="920476" y="1418385"/>
                </a:cubicBezTo>
                <a:cubicBezTo>
                  <a:pt x="920476" y="828155"/>
                  <a:pt x="591525" y="314757"/>
                  <a:pt x="106954" y="5152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CF0ED8-D9F5-41AD-A95D-68942A41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0" y="203201"/>
            <a:ext cx="6858000" cy="673100"/>
          </a:xfrm>
        </p:spPr>
        <p:txBody>
          <a:bodyPr anchor="t">
            <a:normAutofit/>
          </a:bodyPr>
          <a:lstStyle>
            <a:lvl1pPr algn="ctr">
              <a:defRPr sz="2800">
                <a:latin typeface="Cabin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Google Shape;138;p2">
            <a:extLst>
              <a:ext uri="{FF2B5EF4-FFF2-40B4-BE49-F238E27FC236}">
                <a16:creationId xmlns:a16="http://schemas.microsoft.com/office/drawing/2014/main" id="{CD02D07C-237F-44A5-A548-2FBC6203E58C}"/>
              </a:ext>
            </a:extLst>
          </p:cNvPr>
          <p:cNvSpPr/>
          <p:nvPr userDrawn="1"/>
        </p:nvSpPr>
        <p:spPr>
          <a:xfrm>
            <a:off x="0" y="6761243"/>
            <a:ext cx="227389" cy="96755"/>
          </a:xfrm>
          <a:custGeom>
            <a:avLst/>
            <a:gdLst/>
            <a:ahLst/>
            <a:cxnLst/>
            <a:rect l="l" t="t" r="r" b="b"/>
            <a:pathLst>
              <a:path w="91872" h="39992" extrusionOk="0">
                <a:moveTo>
                  <a:pt x="0" y="0"/>
                </a:moveTo>
                <a:lnTo>
                  <a:pt x="55017" y="26503"/>
                </a:lnTo>
                <a:lnTo>
                  <a:pt x="91872" y="39992"/>
                </a:lnTo>
                <a:lnTo>
                  <a:pt x="0" y="39992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51;p2">
            <a:extLst>
              <a:ext uri="{FF2B5EF4-FFF2-40B4-BE49-F238E27FC236}">
                <a16:creationId xmlns:a16="http://schemas.microsoft.com/office/drawing/2014/main" id="{F1327E80-6A73-4835-AF28-A719E86E65FE}"/>
              </a:ext>
            </a:extLst>
          </p:cNvPr>
          <p:cNvSpPr txBox="1"/>
          <p:nvPr userDrawn="1"/>
        </p:nvSpPr>
        <p:spPr>
          <a:xfrm>
            <a:off x="812524" y="6501876"/>
            <a:ext cx="109523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@GIZ</a:t>
            </a:r>
            <a:endParaRPr sz="1200" b="0" i="0" u="none" strike="noStrike" cap="none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8" name="Google Shape;139;p2">
            <a:extLst>
              <a:ext uri="{FF2B5EF4-FFF2-40B4-BE49-F238E27FC236}">
                <a16:creationId xmlns:a16="http://schemas.microsoft.com/office/drawing/2014/main" id="{DCC9823C-89F3-434B-BC05-CD9E608D0BBC}"/>
              </a:ext>
            </a:extLst>
          </p:cNvPr>
          <p:cNvSpPr/>
          <p:nvPr userDrawn="1"/>
        </p:nvSpPr>
        <p:spPr>
          <a:xfrm>
            <a:off x="2" y="0"/>
            <a:ext cx="928568" cy="574340"/>
          </a:xfrm>
          <a:custGeom>
            <a:avLst/>
            <a:gdLst/>
            <a:ahLst/>
            <a:cxnLst/>
            <a:rect l="l" t="t" r="r" b="b"/>
            <a:pathLst>
              <a:path w="375169" h="237394" extrusionOk="0">
                <a:moveTo>
                  <a:pt x="0" y="0"/>
                </a:moveTo>
                <a:lnTo>
                  <a:pt x="375169" y="0"/>
                </a:lnTo>
                <a:lnTo>
                  <a:pt x="268214" y="51522"/>
                </a:lnTo>
                <a:cubicBezTo>
                  <a:pt x="180111" y="99383"/>
                  <a:pt x="97152" y="155514"/>
                  <a:pt x="20378" y="218873"/>
                </a:cubicBezTo>
                <a:lnTo>
                  <a:pt x="0" y="237394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9;p4">
            <a:extLst>
              <a:ext uri="{FF2B5EF4-FFF2-40B4-BE49-F238E27FC236}">
                <a16:creationId xmlns:a16="http://schemas.microsoft.com/office/drawing/2014/main" id="{6C821248-A32D-490C-834F-F9E4EB1F226F}"/>
              </a:ext>
            </a:extLst>
          </p:cNvPr>
          <p:cNvPicPr preferRelativeResize="0"/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00" y="335423"/>
            <a:ext cx="2406473" cy="9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42;p2">
            <a:extLst>
              <a:ext uri="{FF2B5EF4-FFF2-40B4-BE49-F238E27FC236}">
                <a16:creationId xmlns:a16="http://schemas.microsoft.com/office/drawing/2014/main" id="{5E4C41B6-904D-4FDE-B9D5-AE3FAAE0DFA0}"/>
              </a:ext>
            </a:extLst>
          </p:cNvPr>
          <p:cNvSpPr/>
          <p:nvPr userDrawn="1"/>
        </p:nvSpPr>
        <p:spPr>
          <a:xfrm>
            <a:off x="2" y="6288816"/>
            <a:ext cx="917623" cy="569184"/>
          </a:xfrm>
          <a:custGeom>
            <a:avLst/>
            <a:gdLst/>
            <a:ahLst/>
            <a:cxnLst/>
            <a:rect l="l" t="t" r="r" b="b"/>
            <a:pathLst>
              <a:path w="370747" h="235263" extrusionOk="0">
                <a:moveTo>
                  <a:pt x="0" y="0"/>
                </a:moveTo>
                <a:lnTo>
                  <a:pt x="20378" y="18520"/>
                </a:lnTo>
                <a:cubicBezTo>
                  <a:pt x="97152" y="81879"/>
                  <a:pt x="180111" y="138010"/>
                  <a:pt x="268214" y="185871"/>
                </a:cubicBezTo>
                <a:lnTo>
                  <a:pt x="370747" y="235263"/>
                </a:lnTo>
                <a:lnTo>
                  <a:pt x="91872" y="235263"/>
                </a:lnTo>
                <a:lnTo>
                  <a:pt x="55017" y="221774"/>
                </a:lnTo>
                <a:lnTo>
                  <a:pt x="0" y="195271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40;p2">
            <a:extLst>
              <a:ext uri="{FF2B5EF4-FFF2-40B4-BE49-F238E27FC236}">
                <a16:creationId xmlns:a16="http://schemas.microsoft.com/office/drawing/2014/main" id="{C4A08CBB-A191-4227-B4D0-83D5715ADF1A}"/>
              </a:ext>
            </a:extLst>
          </p:cNvPr>
          <p:cNvSpPr/>
          <p:nvPr userDrawn="1"/>
        </p:nvSpPr>
        <p:spPr>
          <a:xfrm>
            <a:off x="2471139" y="0"/>
            <a:ext cx="3139086" cy="6859829"/>
          </a:xfrm>
          <a:custGeom>
            <a:avLst/>
            <a:gdLst/>
            <a:ahLst/>
            <a:cxnLst/>
            <a:rect l="l" t="t" r="r" b="b"/>
            <a:pathLst>
              <a:path w="1339307" h="2834640" extrusionOk="0">
                <a:moveTo>
                  <a:pt x="0" y="0"/>
                </a:moveTo>
                <a:lnTo>
                  <a:pt x="480184" y="0"/>
                </a:lnTo>
                <a:lnTo>
                  <a:pt x="525785" y="21967"/>
                </a:lnTo>
                <a:cubicBezTo>
                  <a:pt x="1010356" y="285202"/>
                  <a:pt x="1339307" y="798600"/>
                  <a:pt x="1339307" y="1388830"/>
                </a:cubicBezTo>
                <a:cubicBezTo>
                  <a:pt x="1339307" y="2032717"/>
                  <a:pt x="947827" y="2585169"/>
                  <a:pt x="389901" y="2821151"/>
                </a:cubicBezTo>
                <a:lnTo>
                  <a:pt x="353047" y="2834640"/>
                </a:lnTo>
                <a:lnTo>
                  <a:pt x="4422" y="2834640"/>
                </a:lnTo>
                <a:lnTo>
                  <a:pt x="106954" y="2785248"/>
                </a:lnTo>
                <a:cubicBezTo>
                  <a:pt x="591525" y="2522014"/>
                  <a:pt x="920476" y="2008615"/>
                  <a:pt x="920476" y="1418385"/>
                </a:cubicBezTo>
                <a:cubicBezTo>
                  <a:pt x="920476" y="828155"/>
                  <a:pt x="591525" y="314757"/>
                  <a:pt x="106954" y="51522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37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534264F4-C245-4441-A36C-F3E7AEEA3568}"/>
              </a:ext>
            </a:extLst>
          </p:cNvPr>
          <p:cNvSpPr>
            <a:spLocks noGrp="1" noChangeAspect="1"/>
          </p:cNvSpPr>
          <p:nvPr>
            <p:ph sz="half" idx="13"/>
          </p:nvPr>
        </p:nvSpPr>
        <p:spPr>
          <a:xfrm>
            <a:off x="9102774" y="1028701"/>
            <a:ext cx="2286000" cy="2286000"/>
          </a:xfrm>
          <a:prstGeom prst="ellipse">
            <a:avLst/>
          </a:prstGeom>
        </p:spPr>
        <p:txBody>
          <a:bodyPr/>
          <a:lstStyle>
            <a:lvl1pPr>
              <a:defRPr sz="2000">
                <a:latin typeface="Cabin" panose="020B0604020202020204" charset="0"/>
              </a:defRPr>
            </a:lvl1pPr>
            <a:lvl2pPr>
              <a:defRPr sz="1800">
                <a:latin typeface="Cabin" panose="020B0604020202020204" charset="0"/>
              </a:defRPr>
            </a:lvl2pPr>
            <a:lvl3pPr>
              <a:defRPr sz="1600">
                <a:latin typeface="Cabin" panose="020B0604020202020204" charset="0"/>
              </a:defRPr>
            </a:lvl3pPr>
            <a:lvl4pPr>
              <a:defRPr sz="1400">
                <a:latin typeface="Cabin" panose="020B0604020202020204" charset="0"/>
              </a:defRPr>
            </a:lvl4pPr>
            <a:lvl5pPr>
              <a:defRPr sz="1400">
                <a:latin typeface="Cabin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18DFA2A9-1E27-440B-97BF-FDB46CFA7F29}"/>
              </a:ext>
            </a:extLst>
          </p:cNvPr>
          <p:cNvSpPr>
            <a:spLocks noGrp="1" noChangeAspect="1"/>
          </p:cNvSpPr>
          <p:nvPr>
            <p:ph sz="half" idx="16"/>
          </p:nvPr>
        </p:nvSpPr>
        <p:spPr>
          <a:xfrm>
            <a:off x="6261679" y="1028701"/>
            <a:ext cx="2286000" cy="2286000"/>
          </a:xfrm>
          <a:prstGeom prst="ellipse">
            <a:avLst/>
          </a:prstGeom>
        </p:spPr>
        <p:txBody>
          <a:bodyPr/>
          <a:lstStyle>
            <a:lvl1pPr>
              <a:defRPr sz="2000">
                <a:latin typeface="Cabin" panose="020B0604020202020204" charset="0"/>
              </a:defRPr>
            </a:lvl1pPr>
            <a:lvl2pPr>
              <a:defRPr sz="1800">
                <a:latin typeface="Cabin" panose="020B0604020202020204" charset="0"/>
              </a:defRPr>
            </a:lvl2pPr>
            <a:lvl3pPr>
              <a:defRPr sz="1600">
                <a:latin typeface="Cabin" panose="020B0604020202020204" charset="0"/>
              </a:defRPr>
            </a:lvl3pPr>
            <a:lvl4pPr>
              <a:defRPr sz="1400">
                <a:latin typeface="Cabin" panose="020B0604020202020204" charset="0"/>
              </a:defRPr>
            </a:lvl4pPr>
            <a:lvl5pPr>
              <a:defRPr sz="1400">
                <a:latin typeface="Cabin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A9E2C22F-4E30-4DE6-9948-35C3136AE70A}"/>
              </a:ext>
            </a:extLst>
          </p:cNvPr>
          <p:cNvSpPr>
            <a:spLocks noGrp="1" noChangeAspect="1"/>
          </p:cNvSpPr>
          <p:nvPr>
            <p:ph sz="half" idx="17"/>
          </p:nvPr>
        </p:nvSpPr>
        <p:spPr>
          <a:xfrm>
            <a:off x="7742925" y="3200401"/>
            <a:ext cx="2286000" cy="2286000"/>
          </a:xfrm>
          <a:prstGeom prst="ellipse">
            <a:avLst/>
          </a:prstGeom>
        </p:spPr>
        <p:txBody>
          <a:bodyPr/>
          <a:lstStyle>
            <a:lvl1pPr>
              <a:defRPr sz="2000">
                <a:latin typeface="Cabin" panose="020B0604020202020204" charset="0"/>
              </a:defRPr>
            </a:lvl1pPr>
            <a:lvl2pPr>
              <a:defRPr sz="1800">
                <a:latin typeface="Cabin" panose="020B0604020202020204" charset="0"/>
              </a:defRPr>
            </a:lvl2pPr>
            <a:lvl3pPr>
              <a:defRPr sz="1600">
                <a:latin typeface="Cabin" panose="020B0604020202020204" charset="0"/>
              </a:defRPr>
            </a:lvl3pPr>
            <a:lvl4pPr>
              <a:defRPr sz="1400">
                <a:latin typeface="Cabin" panose="020B0604020202020204" charset="0"/>
              </a:defRPr>
            </a:lvl4pPr>
            <a:lvl5pPr>
              <a:defRPr sz="1400">
                <a:latin typeface="Cabin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31" name="Picture 30" descr="Shape&#10;&#10;Description automatically generated with low confidence">
            <a:extLst>
              <a:ext uri="{FF2B5EF4-FFF2-40B4-BE49-F238E27FC236}">
                <a16:creationId xmlns:a16="http://schemas.microsoft.com/office/drawing/2014/main" id="{DC2FD42A-8737-4829-ABD6-6839A0F116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700000">
            <a:off x="10862947" y="5570671"/>
            <a:ext cx="1280160" cy="1280159"/>
          </a:xfrm>
          <a:custGeom>
            <a:avLst/>
            <a:gdLst>
              <a:gd name="connsiteX0" fmla="*/ 1092685 w 1280160"/>
              <a:gd name="connsiteY0" fmla="*/ 187475 h 1280159"/>
              <a:gd name="connsiteX1" fmla="*/ 1092685 w 1280160"/>
              <a:gd name="connsiteY1" fmla="*/ 1092685 h 1280159"/>
              <a:gd name="connsiteX2" fmla="*/ 187475 w 1280160"/>
              <a:gd name="connsiteY2" fmla="*/ 1092685 h 1280159"/>
              <a:gd name="connsiteX3" fmla="*/ 187475 w 1280160"/>
              <a:gd name="connsiteY3" fmla="*/ 187475 h 1280159"/>
              <a:gd name="connsiteX4" fmla="*/ 1092685 w 1280160"/>
              <a:gd name="connsiteY4" fmla="*/ 187475 h 12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1280159">
                <a:moveTo>
                  <a:pt x="1092685" y="187475"/>
                </a:moveTo>
                <a:cubicBezTo>
                  <a:pt x="1342652" y="437442"/>
                  <a:pt x="1342652" y="842718"/>
                  <a:pt x="1092685" y="1092685"/>
                </a:cubicBezTo>
                <a:cubicBezTo>
                  <a:pt x="842719" y="1342651"/>
                  <a:pt x="437442" y="1342651"/>
                  <a:pt x="187475" y="1092685"/>
                </a:cubicBezTo>
                <a:cubicBezTo>
                  <a:pt x="-62491" y="842718"/>
                  <a:pt x="-62491" y="437442"/>
                  <a:pt x="187475" y="187475"/>
                </a:cubicBezTo>
                <a:cubicBezTo>
                  <a:pt x="437442" y="-62491"/>
                  <a:pt x="842719" y="-62491"/>
                  <a:pt x="1092685" y="18747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16020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41;p2">
            <a:extLst>
              <a:ext uri="{FF2B5EF4-FFF2-40B4-BE49-F238E27FC236}">
                <a16:creationId xmlns:a16="http://schemas.microsoft.com/office/drawing/2014/main" id="{46FC0C57-372D-413D-B264-BE8606E0AF46}"/>
              </a:ext>
            </a:extLst>
          </p:cNvPr>
          <p:cNvSpPr/>
          <p:nvPr userDrawn="1"/>
        </p:nvSpPr>
        <p:spPr>
          <a:xfrm>
            <a:off x="3915972" y="152400"/>
            <a:ext cx="8398054" cy="6859829"/>
          </a:xfrm>
          <a:custGeom>
            <a:avLst/>
            <a:gdLst/>
            <a:ahLst/>
            <a:cxnLst/>
            <a:rect l="l" t="t" r="r" b="b"/>
            <a:pathLst>
              <a:path w="3270569" h="2834640" extrusionOk="0">
                <a:moveTo>
                  <a:pt x="0" y="0"/>
                </a:moveTo>
                <a:lnTo>
                  <a:pt x="3270569" y="0"/>
                </a:lnTo>
                <a:lnTo>
                  <a:pt x="3270569" y="2834640"/>
                </a:lnTo>
                <a:lnTo>
                  <a:pt x="4422" y="2834640"/>
                </a:lnTo>
                <a:lnTo>
                  <a:pt x="106954" y="2785248"/>
                </a:lnTo>
                <a:cubicBezTo>
                  <a:pt x="591525" y="2522014"/>
                  <a:pt x="920476" y="2008615"/>
                  <a:pt x="920476" y="1418385"/>
                </a:cubicBezTo>
                <a:cubicBezTo>
                  <a:pt x="920476" y="828155"/>
                  <a:pt x="591525" y="314757"/>
                  <a:pt x="106954" y="5152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258;p7">
            <a:extLst>
              <a:ext uri="{FF2B5EF4-FFF2-40B4-BE49-F238E27FC236}">
                <a16:creationId xmlns:a16="http://schemas.microsoft.com/office/drawing/2014/main" id="{333A628E-DF42-4E7F-B6DE-D2788AA0AEC5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70000"/>
          </a:blip>
          <a:srcRect/>
          <a:stretch/>
        </p:blipFill>
        <p:spPr>
          <a:xfrm>
            <a:off x="-22936" y="8483"/>
            <a:ext cx="9121377" cy="68410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41;p2">
            <a:extLst>
              <a:ext uri="{FF2B5EF4-FFF2-40B4-BE49-F238E27FC236}">
                <a16:creationId xmlns:a16="http://schemas.microsoft.com/office/drawing/2014/main" id="{A1A64687-C252-4D9C-B9DD-8A87900137A7}"/>
              </a:ext>
            </a:extLst>
          </p:cNvPr>
          <p:cNvSpPr>
            <a:spLocks noChangeAspect="1"/>
          </p:cNvSpPr>
          <p:nvPr userDrawn="1"/>
        </p:nvSpPr>
        <p:spPr>
          <a:xfrm>
            <a:off x="3763572" y="0"/>
            <a:ext cx="8398054" cy="6859829"/>
          </a:xfrm>
          <a:custGeom>
            <a:avLst/>
            <a:gdLst/>
            <a:ahLst/>
            <a:cxnLst/>
            <a:rect l="l" t="t" r="r" b="b"/>
            <a:pathLst>
              <a:path w="3270569" h="2834640" extrusionOk="0">
                <a:moveTo>
                  <a:pt x="0" y="0"/>
                </a:moveTo>
                <a:lnTo>
                  <a:pt x="3270569" y="0"/>
                </a:lnTo>
                <a:lnTo>
                  <a:pt x="3270569" y="2834640"/>
                </a:lnTo>
                <a:lnTo>
                  <a:pt x="4422" y="2834640"/>
                </a:lnTo>
                <a:lnTo>
                  <a:pt x="106954" y="2785248"/>
                </a:lnTo>
                <a:cubicBezTo>
                  <a:pt x="591525" y="2522014"/>
                  <a:pt x="920476" y="2008615"/>
                  <a:pt x="920476" y="1418385"/>
                </a:cubicBezTo>
                <a:cubicBezTo>
                  <a:pt x="920476" y="828155"/>
                  <a:pt x="591525" y="314757"/>
                  <a:pt x="106954" y="5152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CF0ED8-D9F5-41AD-A95D-68942A41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0" y="203201"/>
            <a:ext cx="6858000" cy="673100"/>
          </a:xfrm>
        </p:spPr>
        <p:txBody>
          <a:bodyPr anchor="t">
            <a:normAutofit/>
          </a:bodyPr>
          <a:lstStyle>
            <a:lvl1pPr algn="ctr">
              <a:defRPr sz="2800">
                <a:latin typeface="Cabin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Google Shape;138;p2">
            <a:extLst>
              <a:ext uri="{FF2B5EF4-FFF2-40B4-BE49-F238E27FC236}">
                <a16:creationId xmlns:a16="http://schemas.microsoft.com/office/drawing/2014/main" id="{CD02D07C-237F-44A5-A548-2FBC6203E58C}"/>
              </a:ext>
            </a:extLst>
          </p:cNvPr>
          <p:cNvSpPr/>
          <p:nvPr userDrawn="1"/>
        </p:nvSpPr>
        <p:spPr>
          <a:xfrm>
            <a:off x="0" y="6761243"/>
            <a:ext cx="227389" cy="96755"/>
          </a:xfrm>
          <a:custGeom>
            <a:avLst/>
            <a:gdLst/>
            <a:ahLst/>
            <a:cxnLst/>
            <a:rect l="l" t="t" r="r" b="b"/>
            <a:pathLst>
              <a:path w="91872" h="39992" extrusionOk="0">
                <a:moveTo>
                  <a:pt x="0" y="0"/>
                </a:moveTo>
                <a:lnTo>
                  <a:pt x="55017" y="26503"/>
                </a:lnTo>
                <a:lnTo>
                  <a:pt x="91872" y="39992"/>
                </a:lnTo>
                <a:lnTo>
                  <a:pt x="0" y="39992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51;p2">
            <a:extLst>
              <a:ext uri="{FF2B5EF4-FFF2-40B4-BE49-F238E27FC236}">
                <a16:creationId xmlns:a16="http://schemas.microsoft.com/office/drawing/2014/main" id="{F1327E80-6A73-4835-AF28-A719E86E65FE}"/>
              </a:ext>
            </a:extLst>
          </p:cNvPr>
          <p:cNvSpPr txBox="1"/>
          <p:nvPr userDrawn="1"/>
        </p:nvSpPr>
        <p:spPr>
          <a:xfrm>
            <a:off x="812524" y="6501876"/>
            <a:ext cx="109523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@GIZ</a:t>
            </a:r>
            <a:endParaRPr sz="1200" b="0" i="0" u="none" strike="noStrike" cap="none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8" name="Google Shape;139;p2">
            <a:extLst>
              <a:ext uri="{FF2B5EF4-FFF2-40B4-BE49-F238E27FC236}">
                <a16:creationId xmlns:a16="http://schemas.microsoft.com/office/drawing/2014/main" id="{DCC9823C-89F3-434B-BC05-CD9E608D0BBC}"/>
              </a:ext>
            </a:extLst>
          </p:cNvPr>
          <p:cNvSpPr/>
          <p:nvPr userDrawn="1"/>
        </p:nvSpPr>
        <p:spPr>
          <a:xfrm>
            <a:off x="2" y="0"/>
            <a:ext cx="928568" cy="574340"/>
          </a:xfrm>
          <a:custGeom>
            <a:avLst/>
            <a:gdLst/>
            <a:ahLst/>
            <a:cxnLst/>
            <a:rect l="l" t="t" r="r" b="b"/>
            <a:pathLst>
              <a:path w="375169" h="237394" extrusionOk="0">
                <a:moveTo>
                  <a:pt x="0" y="0"/>
                </a:moveTo>
                <a:lnTo>
                  <a:pt x="375169" y="0"/>
                </a:lnTo>
                <a:lnTo>
                  <a:pt x="268214" y="51522"/>
                </a:lnTo>
                <a:cubicBezTo>
                  <a:pt x="180111" y="99383"/>
                  <a:pt x="97152" y="155514"/>
                  <a:pt x="20378" y="218873"/>
                </a:cubicBezTo>
                <a:lnTo>
                  <a:pt x="0" y="237394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9;p4">
            <a:extLst>
              <a:ext uri="{FF2B5EF4-FFF2-40B4-BE49-F238E27FC236}">
                <a16:creationId xmlns:a16="http://schemas.microsoft.com/office/drawing/2014/main" id="{6C821248-A32D-490C-834F-F9E4EB1F226F}"/>
              </a:ext>
            </a:extLst>
          </p:cNvPr>
          <p:cNvPicPr preferRelativeResize="0"/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00" y="335423"/>
            <a:ext cx="2406473" cy="9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42;p2">
            <a:extLst>
              <a:ext uri="{FF2B5EF4-FFF2-40B4-BE49-F238E27FC236}">
                <a16:creationId xmlns:a16="http://schemas.microsoft.com/office/drawing/2014/main" id="{5E4C41B6-904D-4FDE-B9D5-AE3FAAE0DFA0}"/>
              </a:ext>
            </a:extLst>
          </p:cNvPr>
          <p:cNvSpPr/>
          <p:nvPr userDrawn="1"/>
        </p:nvSpPr>
        <p:spPr>
          <a:xfrm>
            <a:off x="2" y="6288816"/>
            <a:ext cx="917623" cy="569184"/>
          </a:xfrm>
          <a:custGeom>
            <a:avLst/>
            <a:gdLst/>
            <a:ahLst/>
            <a:cxnLst/>
            <a:rect l="l" t="t" r="r" b="b"/>
            <a:pathLst>
              <a:path w="370747" h="235263" extrusionOk="0">
                <a:moveTo>
                  <a:pt x="0" y="0"/>
                </a:moveTo>
                <a:lnTo>
                  <a:pt x="20378" y="18520"/>
                </a:lnTo>
                <a:cubicBezTo>
                  <a:pt x="97152" y="81879"/>
                  <a:pt x="180111" y="138010"/>
                  <a:pt x="268214" y="185871"/>
                </a:cubicBezTo>
                <a:lnTo>
                  <a:pt x="370747" y="235263"/>
                </a:lnTo>
                <a:lnTo>
                  <a:pt x="91872" y="235263"/>
                </a:lnTo>
                <a:lnTo>
                  <a:pt x="55017" y="221774"/>
                </a:lnTo>
                <a:lnTo>
                  <a:pt x="0" y="195271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40;p2">
            <a:extLst>
              <a:ext uri="{FF2B5EF4-FFF2-40B4-BE49-F238E27FC236}">
                <a16:creationId xmlns:a16="http://schemas.microsoft.com/office/drawing/2014/main" id="{C4A08CBB-A191-4227-B4D0-83D5715ADF1A}"/>
              </a:ext>
            </a:extLst>
          </p:cNvPr>
          <p:cNvSpPr/>
          <p:nvPr userDrawn="1"/>
        </p:nvSpPr>
        <p:spPr>
          <a:xfrm>
            <a:off x="2471139" y="0"/>
            <a:ext cx="3139086" cy="6859829"/>
          </a:xfrm>
          <a:custGeom>
            <a:avLst/>
            <a:gdLst/>
            <a:ahLst/>
            <a:cxnLst/>
            <a:rect l="l" t="t" r="r" b="b"/>
            <a:pathLst>
              <a:path w="1339307" h="2834640" extrusionOk="0">
                <a:moveTo>
                  <a:pt x="0" y="0"/>
                </a:moveTo>
                <a:lnTo>
                  <a:pt x="480184" y="0"/>
                </a:lnTo>
                <a:lnTo>
                  <a:pt x="525785" y="21967"/>
                </a:lnTo>
                <a:cubicBezTo>
                  <a:pt x="1010356" y="285202"/>
                  <a:pt x="1339307" y="798600"/>
                  <a:pt x="1339307" y="1388830"/>
                </a:cubicBezTo>
                <a:cubicBezTo>
                  <a:pt x="1339307" y="2032717"/>
                  <a:pt x="947827" y="2585169"/>
                  <a:pt x="389901" y="2821151"/>
                </a:cubicBezTo>
                <a:lnTo>
                  <a:pt x="353047" y="2834640"/>
                </a:lnTo>
                <a:lnTo>
                  <a:pt x="4422" y="2834640"/>
                </a:lnTo>
                <a:lnTo>
                  <a:pt x="106954" y="2785248"/>
                </a:lnTo>
                <a:cubicBezTo>
                  <a:pt x="591525" y="2522014"/>
                  <a:pt x="920476" y="2008615"/>
                  <a:pt x="920476" y="1418385"/>
                </a:cubicBezTo>
                <a:cubicBezTo>
                  <a:pt x="920476" y="828155"/>
                  <a:pt x="591525" y="314757"/>
                  <a:pt x="106954" y="51522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37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ED4D986-1DE3-40E8-B49B-828030DE6FCF}"/>
              </a:ext>
            </a:extLst>
          </p:cNvPr>
          <p:cNvSpPr>
            <a:spLocks noGrp="1" noChangeAspect="1"/>
          </p:cNvSpPr>
          <p:nvPr>
            <p:ph sz="half" idx="13"/>
          </p:nvPr>
        </p:nvSpPr>
        <p:spPr>
          <a:xfrm>
            <a:off x="9102774" y="1028701"/>
            <a:ext cx="2286000" cy="2286000"/>
          </a:xfrm>
          <a:prstGeom prst="ellipse">
            <a:avLst/>
          </a:prstGeom>
        </p:spPr>
        <p:txBody>
          <a:bodyPr/>
          <a:lstStyle>
            <a:lvl1pPr>
              <a:defRPr sz="2000">
                <a:latin typeface="Cabin" panose="020B0604020202020204" charset="0"/>
              </a:defRPr>
            </a:lvl1pPr>
            <a:lvl2pPr>
              <a:defRPr sz="1800">
                <a:latin typeface="Cabin" panose="020B0604020202020204" charset="0"/>
              </a:defRPr>
            </a:lvl2pPr>
            <a:lvl3pPr>
              <a:defRPr sz="1600">
                <a:latin typeface="Cabin" panose="020B0604020202020204" charset="0"/>
              </a:defRPr>
            </a:lvl3pPr>
            <a:lvl4pPr>
              <a:defRPr sz="1400">
                <a:latin typeface="Cabin" panose="020B0604020202020204" charset="0"/>
              </a:defRPr>
            </a:lvl4pPr>
            <a:lvl5pPr>
              <a:defRPr sz="1400">
                <a:latin typeface="Cabin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0274A689-5350-4748-8846-5456A1744724}"/>
              </a:ext>
            </a:extLst>
          </p:cNvPr>
          <p:cNvSpPr>
            <a:spLocks noGrp="1" noChangeAspect="1"/>
          </p:cNvSpPr>
          <p:nvPr>
            <p:ph sz="half" idx="16"/>
          </p:nvPr>
        </p:nvSpPr>
        <p:spPr>
          <a:xfrm>
            <a:off x="6261679" y="1028701"/>
            <a:ext cx="2286000" cy="2286000"/>
          </a:xfrm>
          <a:prstGeom prst="ellipse">
            <a:avLst/>
          </a:prstGeom>
        </p:spPr>
        <p:txBody>
          <a:bodyPr/>
          <a:lstStyle>
            <a:lvl1pPr>
              <a:defRPr sz="2000">
                <a:latin typeface="Cabin" panose="020B0604020202020204" charset="0"/>
              </a:defRPr>
            </a:lvl1pPr>
            <a:lvl2pPr>
              <a:defRPr sz="1800">
                <a:latin typeface="Cabin" panose="020B0604020202020204" charset="0"/>
              </a:defRPr>
            </a:lvl2pPr>
            <a:lvl3pPr>
              <a:defRPr sz="1600">
                <a:latin typeface="Cabin" panose="020B0604020202020204" charset="0"/>
              </a:defRPr>
            </a:lvl3pPr>
            <a:lvl4pPr>
              <a:defRPr sz="1400">
                <a:latin typeface="Cabin" panose="020B0604020202020204" charset="0"/>
              </a:defRPr>
            </a:lvl4pPr>
            <a:lvl5pPr>
              <a:defRPr sz="1400">
                <a:latin typeface="Cabin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6295896A-4F24-44F9-BE40-BDCB9F08410E}"/>
              </a:ext>
            </a:extLst>
          </p:cNvPr>
          <p:cNvSpPr>
            <a:spLocks noGrp="1" noChangeAspect="1"/>
          </p:cNvSpPr>
          <p:nvPr>
            <p:ph sz="half" idx="17"/>
          </p:nvPr>
        </p:nvSpPr>
        <p:spPr>
          <a:xfrm>
            <a:off x="9102774" y="3587469"/>
            <a:ext cx="2286000" cy="2286000"/>
          </a:xfrm>
          <a:prstGeom prst="ellipse">
            <a:avLst/>
          </a:prstGeom>
        </p:spPr>
        <p:txBody>
          <a:bodyPr/>
          <a:lstStyle>
            <a:lvl1pPr>
              <a:defRPr sz="2000">
                <a:latin typeface="Cabin" panose="020B0604020202020204" charset="0"/>
              </a:defRPr>
            </a:lvl1pPr>
            <a:lvl2pPr>
              <a:defRPr sz="1800">
                <a:latin typeface="Cabin" panose="020B0604020202020204" charset="0"/>
              </a:defRPr>
            </a:lvl2pPr>
            <a:lvl3pPr>
              <a:defRPr sz="1600">
                <a:latin typeface="Cabin" panose="020B0604020202020204" charset="0"/>
              </a:defRPr>
            </a:lvl3pPr>
            <a:lvl4pPr>
              <a:defRPr sz="1400">
                <a:latin typeface="Cabin" panose="020B0604020202020204" charset="0"/>
              </a:defRPr>
            </a:lvl4pPr>
            <a:lvl5pPr>
              <a:defRPr sz="1400">
                <a:latin typeface="Cabin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138810B2-8BD4-4257-A19E-B4D58FBAA5D8}"/>
              </a:ext>
            </a:extLst>
          </p:cNvPr>
          <p:cNvSpPr>
            <a:spLocks noGrp="1" noChangeAspect="1"/>
          </p:cNvSpPr>
          <p:nvPr>
            <p:ph sz="half" idx="18"/>
          </p:nvPr>
        </p:nvSpPr>
        <p:spPr>
          <a:xfrm>
            <a:off x="6261679" y="3587469"/>
            <a:ext cx="2286000" cy="2286000"/>
          </a:xfrm>
          <a:prstGeom prst="ellipse">
            <a:avLst/>
          </a:prstGeom>
        </p:spPr>
        <p:txBody>
          <a:bodyPr/>
          <a:lstStyle>
            <a:lvl1pPr>
              <a:defRPr sz="2000">
                <a:latin typeface="Cabin" panose="020B0604020202020204" charset="0"/>
              </a:defRPr>
            </a:lvl1pPr>
            <a:lvl2pPr>
              <a:defRPr sz="1800">
                <a:latin typeface="Cabin" panose="020B0604020202020204" charset="0"/>
              </a:defRPr>
            </a:lvl2pPr>
            <a:lvl3pPr>
              <a:defRPr sz="1600">
                <a:latin typeface="Cabin" panose="020B0604020202020204" charset="0"/>
              </a:defRPr>
            </a:lvl3pPr>
            <a:lvl4pPr>
              <a:defRPr sz="1400">
                <a:latin typeface="Cabin" panose="020B0604020202020204" charset="0"/>
              </a:defRPr>
            </a:lvl4pPr>
            <a:lvl5pPr>
              <a:defRPr sz="1400">
                <a:latin typeface="Cabin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31" name="Picture 30" descr="Shape&#10;&#10;Description automatically generated with low confidence">
            <a:extLst>
              <a:ext uri="{FF2B5EF4-FFF2-40B4-BE49-F238E27FC236}">
                <a16:creationId xmlns:a16="http://schemas.microsoft.com/office/drawing/2014/main" id="{51BA3B31-C191-4D13-A8B9-B3D72D8647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700000">
            <a:off x="10862947" y="5570671"/>
            <a:ext cx="1280160" cy="1280159"/>
          </a:xfrm>
          <a:custGeom>
            <a:avLst/>
            <a:gdLst>
              <a:gd name="connsiteX0" fmla="*/ 1092685 w 1280160"/>
              <a:gd name="connsiteY0" fmla="*/ 187475 h 1280159"/>
              <a:gd name="connsiteX1" fmla="*/ 1092685 w 1280160"/>
              <a:gd name="connsiteY1" fmla="*/ 1092685 h 1280159"/>
              <a:gd name="connsiteX2" fmla="*/ 187475 w 1280160"/>
              <a:gd name="connsiteY2" fmla="*/ 1092685 h 1280159"/>
              <a:gd name="connsiteX3" fmla="*/ 187475 w 1280160"/>
              <a:gd name="connsiteY3" fmla="*/ 187475 h 1280159"/>
              <a:gd name="connsiteX4" fmla="*/ 1092685 w 1280160"/>
              <a:gd name="connsiteY4" fmla="*/ 187475 h 12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1280159">
                <a:moveTo>
                  <a:pt x="1092685" y="187475"/>
                </a:moveTo>
                <a:cubicBezTo>
                  <a:pt x="1342652" y="437442"/>
                  <a:pt x="1342652" y="842718"/>
                  <a:pt x="1092685" y="1092685"/>
                </a:cubicBezTo>
                <a:cubicBezTo>
                  <a:pt x="842719" y="1342651"/>
                  <a:pt x="437442" y="1342651"/>
                  <a:pt x="187475" y="1092685"/>
                </a:cubicBezTo>
                <a:cubicBezTo>
                  <a:pt x="-62491" y="842718"/>
                  <a:pt x="-62491" y="437442"/>
                  <a:pt x="187475" y="187475"/>
                </a:cubicBezTo>
                <a:cubicBezTo>
                  <a:pt x="437442" y="-62491"/>
                  <a:pt x="842719" y="-62491"/>
                  <a:pt x="1092685" y="18747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48738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2B30F4-B2E6-42A4-A831-F55637FB10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5143" y="0"/>
            <a:ext cx="4426857" cy="6858000"/>
          </a:xfrm>
          <a:prstGeom prst="rect">
            <a:avLst/>
          </a:prstGeom>
        </p:spPr>
      </p:pic>
      <p:sp>
        <p:nvSpPr>
          <p:cNvPr id="7" name="Google Shape;90;p14">
            <a:extLst>
              <a:ext uri="{FF2B5EF4-FFF2-40B4-BE49-F238E27FC236}">
                <a16:creationId xmlns:a16="http://schemas.microsoft.com/office/drawing/2014/main" id="{AD6BE85C-FA03-47A4-8180-7883AD48A5C8}"/>
              </a:ext>
            </a:extLst>
          </p:cNvPr>
          <p:cNvSpPr/>
          <p:nvPr userDrawn="1"/>
        </p:nvSpPr>
        <p:spPr>
          <a:xfrm rot="5400000" flipH="1">
            <a:off x="6053520" y="-4911517"/>
            <a:ext cx="54265" cy="12226078"/>
          </a:xfrm>
          <a:prstGeom prst="roundRect">
            <a:avLst>
              <a:gd name="adj" fmla="val 0"/>
            </a:avLst>
          </a:prstGeom>
          <a:solidFill>
            <a:srgbClr val="1D3DB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Google Shape;89;p14">
            <a:extLst>
              <a:ext uri="{FF2B5EF4-FFF2-40B4-BE49-F238E27FC236}">
                <a16:creationId xmlns:a16="http://schemas.microsoft.com/office/drawing/2014/main" id="{16BD70CE-7301-4174-BCAA-10C88F93A44A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504"/>
            <a:ext cx="2244436" cy="919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8247E2-9694-4DE7-85CE-A0DCAFB00F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2008" y="287122"/>
            <a:ext cx="914400" cy="9144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36F8A86-5064-4593-A845-720E9604BFF9}"/>
              </a:ext>
            </a:extLst>
          </p:cNvPr>
          <p:cNvSpPr/>
          <p:nvPr userDrawn="1"/>
        </p:nvSpPr>
        <p:spPr>
          <a:xfrm rot="16200000">
            <a:off x="4446524" y="3291839"/>
            <a:ext cx="6858001" cy="274320"/>
          </a:xfrm>
          <a:custGeom>
            <a:avLst/>
            <a:gdLst>
              <a:gd name="connsiteX0" fmla="*/ 0 w 6858001"/>
              <a:gd name="connsiteY0" fmla="*/ 0 h 274320"/>
              <a:gd name="connsiteX1" fmla="*/ 434340 w 6858001"/>
              <a:gd name="connsiteY1" fmla="*/ 0 h 274320"/>
              <a:gd name="connsiteX2" fmla="*/ 868680 w 6858001"/>
              <a:gd name="connsiteY2" fmla="*/ 0 h 274320"/>
              <a:gd name="connsiteX3" fmla="*/ 1508760 w 6858001"/>
              <a:gd name="connsiteY3" fmla="*/ 0 h 274320"/>
              <a:gd name="connsiteX4" fmla="*/ 2011680 w 6858001"/>
              <a:gd name="connsiteY4" fmla="*/ 0 h 274320"/>
              <a:gd name="connsiteX5" fmla="*/ 2446020 w 6858001"/>
              <a:gd name="connsiteY5" fmla="*/ 0 h 274320"/>
              <a:gd name="connsiteX6" fmla="*/ 3154680 w 6858001"/>
              <a:gd name="connsiteY6" fmla="*/ 0 h 274320"/>
              <a:gd name="connsiteX7" fmla="*/ 3726181 w 6858001"/>
              <a:gd name="connsiteY7" fmla="*/ 0 h 274320"/>
              <a:gd name="connsiteX8" fmla="*/ 4434841 w 6858001"/>
              <a:gd name="connsiteY8" fmla="*/ 0 h 274320"/>
              <a:gd name="connsiteX9" fmla="*/ 4937761 w 6858001"/>
              <a:gd name="connsiteY9" fmla="*/ 0 h 274320"/>
              <a:gd name="connsiteX10" fmla="*/ 5577841 w 6858001"/>
              <a:gd name="connsiteY10" fmla="*/ 0 h 274320"/>
              <a:gd name="connsiteX11" fmla="*/ 6080761 w 6858001"/>
              <a:gd name="connsiteY11" fmla="*/ 0 h 274320"/>
              <a:gd name="connsiteX12" fmla="*/ 6858001 w 6858001"/>
              <a:gd name="connsiteY12" fmla="*/ 0 h 274320"/>
              <a:gd name="connsiteX13" fmla="*/ 6858001 w 6858001"/>
              <a:gd name="connsiteY13" fmla="*/ 274320 h 274320"/>
              <a:gd name="connsiteX14" fmla="*/ 6149341 w 6858001"/>
              <a:gd name="connsiteY14" fmla="*/ 274320 h 274320"/>
              <a:gd name="connsiteX15" fmla="*/ 5509261 w 6858001"/>
              <a:gd name="connsiteY15" fmla="*/ 274320 h 274320"/>
              <a:gd name="connsiteX16" fmla="*/ 4800601 w 6858001"/>
              <a:gd name="connsiteY16" fmla="*/ 274320 h 274320"/>
              <a:gd name="connsiteX17" fmla="*/ 4366261 w 6858001"/>
              <a:gd name="connsiteY17" fmla="*/ 274320 h 274320"/>
              <a:gd name="connsiteX18" fmla="*/ 3931921 w 6858001"/>
              <a:gd name="connsiteY18" fmla="*/ 274320 h 274320"/>
              <a:gd name="connsiteX19" fmla="*/ 3566161 w 6858001"/>
              <a:gd name="connsiteY19" fmla="*/ 274320 h 274320"/>
              <a:gd name="connsiteX20" fmla="*/ 3200400 w 6858001"/>
              <a:gd name="connsiteY20" fmla="*/ 274320 h 274320"/>
              <a:gd name="connsiteX21" fmla="*/ 2766060 w 6858001"/>
              <a:gd name="connsiteY21" fmla="*/ 274320 h 274320"/>
              <a:gd name="connsiteX22" fmla="*/ 2263140 w 6858001"/>
              <a:gd name="connsiteY22" fmla="*/ 274320 h 274320"/>
              <a:gd name="connsiteX23" fmla="*/ 1691640 w 6858001"/>
              <a:gd name="connsiteY23" fmla="*/ 274320 h 274320"/>
              <a:gd name="connsiteX24" fmla="*/ 1051560 w 6858001"/>
              <a:gd name="connsiteY24" fmla="*/ 274320 h 274320"/>
              <a:gd name="connsiteX25" fmla="*/ 548640 w 6858001"/>
              <a:gd name="connsiteY25" fmla="*/ 274320 h 274320"/>
              <a:gd name="connsiteX26" fmla="*/ 0 w 6858001"/>
              <a:gd name="connsiteY26" fmla="*/ 274320 h 274320"/>
              <a:gd name="connsiteX27" fmla="*/ 0 w 6858001"/>
              <a:gd name="connsiteY27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858001" h="274320" fill="none" extrusionOk="0">
                <a:moveTo>
                  <a:pt x="0" y="0"/>
                </a:moveTo>
                <a:cubicBezTo>
                  <a:pt x="107777" y="-5402"/>
                  <a:pt x="227165" y="35463"/>
                  <a:pt x="434340" y="0"/>
                </a:cubicBezTo>
                <a:cubicBezTo>
                  <a:pt x="641515" y="-35463"/>
                  <a:pt x="773124" y="40025"/>
                  <a:pt x="868680" y="0"/>
                </a:cubicBezTo>
                <a:cubicBezTo>
                  <a:pt x="964236" y="-40025"/>
                  <a:pt x="1303044" y="61425"/>
                  <a:pt x="1508760" y="0"/>
                </a:cubicBezTo>
                <a:cubicBezTo>
                  <a:pt x="1714476" y="-61425"/>
                  <a:pt x="1904531" y="42228"/>
                  <a:pt x="2011680" y="0"/>
                </a:cubicBezTo>
                <a:cubicBezTo>
                  <a:pt x="2118829" y="-42228"/>
                  <a:pt x="2303325" y="25440"/>
                  <a:pt x="2446020" y="0"/>
                </a:cubicBezTo>
                <a:cubicBezTo>
                  <a:pt x="2588715" y="-25440"/>
                  <a:pt x="3011436" y="52946"/>
                  <a:pt x="3154680" y="0"/>
                </a:cubicBezTo>
                <a:cubicBezTo>
                  <a:pt x="3297924" y="-52946"/>
                  <a:pt x="3531705" y="1513"/>
                  <a:pt x="3726181" y="0"/>
                </a:cubicBezTo>
                <a:cubicBezTo>
                  <a:pt x="3920657" y="-1513"/>
                  <a:pt x="4145328" y="58182"/>
                  <a:pt x="4434841" y="0"/>
                </a:cubicBezTo>
                <a:cubicBezTo>
                  <a:pt x="4724354" y="-58182"/>
                  <a:pt x="4723823" y="32686"/>
                  <a:pt x="4937761" y="0"/>
                </a:cubicBezTo>
                <a:cubicBezTo>
                  <a:pt x="5151699" y="-32686"/>
                  <a:pt x="5278030" y="54537"/>
                  <a:pt x="5577841" y="0"/>
                </a:cubicBezTo>
                <a:cubicBezTo>
                  <a:pt x="5877652" y="-54537"/>
                  <a:pt x="5921527" y="4386"/>
                  <a:pt x="6080761" y="0"/>
                </a:cubicBezTo>
                <a:cubicBezTo>
                  <a:pt x="6239995" y="-4386"/>
                  <a:pt x="6566039" y="6866"/>
                  <a:pt x="6858001" y="0"/>
                </a:cubicBezTo>
                <a:cubicBezTo>
                  <a:pt x="6867320" y="120841"/>
                  <a:pt x="6850614" y="146438"/>
                  <a:pt x="6858001" y="274320"/>
                </a:cubicBezTo>
                <a:cubicBezTo>
                  <a:pt x="6699213" y="290353"/>
                  <a:pt x="6435609" y="256230"/>
                  <a:pt x="6149341" y="274320"/>
                </a:cubicBezTo>
                <a:cubicBezTo>
                  <a:pt x="5863073" y="292410"/>
                  <a:pt x="5663188" y="250000"/>
                  <a:pt x="5509261" y="274320"/>
                </a:cubicBezTo>
                <a:cubicBezTo>
                  <a:pt x="5355334" y="298640"/>
                  <a:pt x="4987777" y="260838"/>
                  <a:pt x="4800601" y="274320"/>
                </a:cubicBezTo>
                <a:cubicBezTo>
                  <a:pt x="4613425" y="287802"/>
                  <a:pt x="4565359" y="243990"/>
                  <a:pt x="4366261" y="274320"/>
                </a:cubicBezTo>
                <a:cubicBezTo>
                  <a:pt x="4167163" y="304650"/>
                  <a:pt x="4099825" y="268692"/>
                  <a:pt x="3931921" y="274320"/>
                </a:cubicBezTo>
                <a:cubicBezTo>
                  <a:pt x="3764017" y="279948"/>
                  <a:pt x="3744487" y="268090"/>
                  <a:pt x="3566161" y="274320"/>
                </a:cubicBezTo>
                <a:cubicBezTo>
                  <a:pt x="3387835" y="280550"/>
                  <a:pt x="3312035" y="247862"/>
                  <a:pt x="3200400" y="274320"/>
                </a:cubicBezTo>
                <a:cubicBezTo>
                  <a:pt x="3088765" y="300778"/>
                  <a:pt x="2862190" y="274061"/>
                  <a:pt x="2766060" y="274320"/>
                </a:cubicBezTo>
                <a:cubicBezTo>
                  <a:pt x="2669930" y="274579"/>
                  <a:pt x="2440367" y="260290"/>
                  <a:pt x="2263140" y="274320"/>
                </a:cubicBezTo>
                <a:cubicBezTo>
                  <a:pt x="2085913" y="288350"/>
                  <a:pt x="1953660" y="219730"/>
                  <a:pt x="1691640" y="274320"/>
                </a:cubicBezTo>
                <a:cubicBezTo>
                  <a:pt x="1429620" y="328910"/>
                  <a:pt x="1196393" y="244048"/>
                  <a:pt x="1051560" y="274320"/>
                </a:cubicBezTo>
                <a:cubicBezTo>
                  <a:pt x="906727" y="304592"/>
                  <a:pt x="696403" y="220253"/>
                  <a:pt x="548640" y="274320"/>
                </a:cubicBezTo>
                <a:cubicBezTo>
                  <a:pt x="400877" y="328387"/>
                  <a:pt x="220345" y="251383"/>
                  <a:pt x="0" y="274320"/>
                </a:cubicBezTo>
                <a:cubicBezTo>
                  <a:pt x="-17577" y="164131"/>
                  <a:pt x="27314" y="126402"/>
                  <a:pt x="0" y="0"/>
                </a:cubicBezTo>
                <a:close/>
              </a:path>
              <a:path w="6858001" h="274320" stroke="0" extrusionOk="0">
                <a:moveTo>
                  <a:pt x="0" y="0"/>
                </a:moveTo>
                <a:cubicBezTo>
                  <a:pt x="123803" y="-39869"/>
                  <a:pt x="322276" y="38320"/>
                  <a:pt x="434340" y="0"/>
                </a:cubicBezTo>
                <a:cubicBezTo>
                  <a:pt x="546404" y="-38320"/>
                  <a:pt x="877143" y="46959"/>
                  <a:pt x="1143000" y="0"/>
                </a:cubicBezTo>
                <a:cubicBezTo>
                  <a:pt x="1408857" y="-46959"/>
                  <a:pt x="1592835" y="27053"/>
                  <a:pt x="1851660" y="0"/>
                </a:cubicBezTo>
                <a:cubicBezTo>
                  <a:pt x="2110485" y="-27053"/>
                  <a:pt x="2244299" y="60053"/>
                  <a:pt x="2491740" y="0"/>
                </a:cubicBezTo>
                <a:cubicBezTo>
                  <a:pt x="2739181" y="-60053"/>
                  <a:pt x="2895253" y="36077"/>
                  <a:pt x="3063240" y="0"/>
                </a:cubicBezTo>
                <a:cubicBezTo>
                  <a:pt x="3231227" y="-36077"/>
                  <a:pt x="3595594" y="65907"/>
                  <a:pt x="3771901" y="0"/>
                </a:cubicBezTo>
                <a:cubicBezTo>
                  <a:pt x="3948208" y="-65907"/>
                  <a:pt x="4135435" y="1900"/>
                  <a:pt x="4343401" y="0"/>
                </a:cubicBezTo>
                <a:cubicBezTo>
                  <a:pt x="4551367" y="-1900"/>
                  <a:pt x="4742384" y="10078"/>
                  <a:pt x="4846321" y="0"/>
                </a:cubicBezTo>
                <a:cubicBezTo>
                  <a:pt x="4950258" y="-10078"/>
                  <a:pt x="5031388" y="10274"/>
                  <a:pt x="5212081" y="0"/>
                </a:cubicBezTo>
                <a:cubicBezTo>
                  <a:pt x="5392774" y="-10274"/>
                  <a:pt x="5484428" y="18620"/>
                  <a:pt x="5715001" y="0"/>
                </a:cubicBezTo>
                <a:cubicBezTo>
                  <a:pt x="5945574" y="-18620"/>
                  <a:pt x="6019957" y="7954"/>
                  <a:pt x="6149341" y="0"/>
                </a:cubicBezTo>
                <a:cubicBezTo>
                  <a:pt x="6278725" y="-7954"/>
                  <a:pt x="6542933" y="76004"/>
                  <a:pt x="6858001" y="0"/>
                </a:cubicBezTo>
                <a:cubicBezTo>
                  <a:pt x="6882119" y="82866"/>
                  <a:pt x="6852454" y="139685"/>
                  <a:pt x="6858001" y="274320"/>
                </a:cubicBezTo>
                <a:cubicBezTo>
                  <a:pt x="6587149" y="344411"/>
                  <a:pt x="6416761" y="241424"/>
                  <a:pt x="6217921" y="274320"/>
                </a:cubicBezTo>
                <a:cubicBezTo>
                  <a:pt x="6019081" y="307216"/>
                  <a:pt x="5998132" y="229704"/>
                  <a:pt x="5783581" y="274320"/>
                </a:cubicBezTo>
                <a:cubicBezTo>
                  <a:pt x="5569030" y="318936"/>
                  <a:pt x="5281422" y="221884"/>
                  <a:pt x="5143501" y="274320"/>
                </a:cubicBezTo>
                <a:cubicBezTo>
                  <a:pt x="5005580" y="326756"/>
                  <a:pt x="4857868" y="232235"/>
                  <a:pt x="4709161" y="274320"/>
                </a:cubicBezTo>
                <a:cubicBezTo>
                  <a:pt x="4560454" y="316405"/>
                  <a:pt x="4428251" y="273057"/>
                  <a:pt x="4206241" y="274320"/>
                </a:cubicBezTo>
                <a:cubicBezTo>
                  <a:pt x="3984231" y="275583"/>
                  <a:pt x="3816467" y="214785"/>
                  <a:pt x="3497581" y="274320"/>
                </a:cubicBezTo>
                <a:cubicBezTo>
                  <a:pt x="3178695" y="333855"/>
                  <a:pt x="3230114" y="244052"/>
                  <a:pt x="3131820" y="274320"/>
                </a:cubicBezTo>
                <a:cubicBezTo>
                  <a:pt x="3033526" y="304588"/>
                  <a:pt x="2791037" y="231728"/>
                  <a:pt x="2628900" y="274320"/>
                </a:cubicBezTo>
                <a:cubicBezTo>
                  <a:pt x="2466763" y="316912"/>
                  <a:pt x="2360042" y="240873"/>
                  <a:pt x="2263140" y="274320"/>
                </a:cubicBezTo>
                <a:cubicBezTo>
                  <a:pt x="2166238" y="307767"/>
                  <a:pt x="1751636" y="233662"/>
                  <a:pt x="1554480" y="274320"/>
                </a:cubicBezTo>
                <a:cubicBezTo>
                  <a:pt x="1357324" y="314978"/>
                  <a:pt x="1055428" y="233417"/>
                  <a:pt x="845820" y="274320"/>
                </a:cubicBezTo>
                <a:cubicBezTo>
                  <a:pt x="636212" y="315223"/>
                  <a:pt x="404148" y="273056"/>
                  <a:pt x="0" y="274320"/>
                </a:cubicBezTo>
                <a:cubicBezTo>
                  <a:pt x="-13993" y="198739"/>
                  <a:pt x="12394" y="5602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216855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64B5D-98A5-4379-BBF0-0E2390F0C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70" y="683310"/>
            <a:ext cx="4637281" cy="967883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sz="3200">
                <a:latin typeface="Cabin regular" panose="020B0604020202020204" charset="0"/>
                <a:cs typeface="Cabin regular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19AAB-2DA0-4D1A-B018-5444D48EA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48" y="1733644"/>
            <a:ext cx="7640903" cy="4993852"/>
          </a:xfrm>
        </p:spPr>
        <p:txBody>
          <a:bodyPr/>
          <a:lstStyle>
            <a:lvl1pPr>
              <a:defRPr sz="2400">
                <a:latin typeface="Cabin regular" panose="020B0604020202020204" charset="0"/>
                <a:cs typeface="Cabin regular" panose="020B0604020202020204" charset="0"/>
              </a:defRPr>
            </a:lvl1pPr>
            <a:lvl2pPr>
              <a:defRPr sz="2000">
                <a:latin typeface="Cabin regular" panose="020B0604020202020204" charset="0"/>
                <a:cs typeface="Cabin regular" panose="020B0604020202020204" charset="0"/>
              </a:defRPr>
            </a:lvl2pPr>
            <a:lvl3pPr>
              <a:defRPr sz="1800">
                <a:latin typeface="Cabin regular" panose="020B0604020202020204" charset="0"/>
                <a:cs typeface="Cabin regular" panose="020B0604020202020204" charset="0"/>
              </a:defRPr>
            </a:lvl3pPr>
            <a:lvl4pPr>
              <a:defRPr sz="1600">
                <a:latin typeface="Cabin regular" panose="020B0604020202020204" charset="0"/>
                <a:cs typeface="Cabin regular" panose="020B0604020202020204" charset="0"/>
              </a:defRPr>
            </a:lvl4pPr>
            <a:lvl5pPr>
              <a:defRPr sz="1400">
                <a:latin typeface="Cabin regular" panose="020B0604020202020204" charset="0"/>
                <a:cs typeface="Cabin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48994695-EF84-463F-A710-9DD180FF8F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700000">
            <a:off x="10862947" y="5570671"/>
            <a:ext cx="1280160" cy="1280159"/>
          </a:xfrm>
          <a:custGeom>
            <a:avLst/>
            <a:gdLst>
              <a:gd name="connsiteX0" fmla="*/ 1092685 w 1280160"/>
              <a:gd name="connsiteY0" fmla="*/ 187475 h 1280159"/>
              <a:gd name="connsiteX1" fmla="*/ 1092685 w 1280160"/>
              <a:gd name="connsiteY1" fmla="*/ 1092685 h 1280159"/>
              <a:gd name="connsiteX2" fmla="*/ 187475 w 1280160"/>
              <a:gd name="connsiteY2" fmla="*/ 1092685 h 1280159"/>
              <a:gd name="connsiteX3" fmla="*/ 187475 w 1280160"/>
              <a:gd name="connsiteY3" fmla="*/ 187475 h 1280159"/>
              <a:gd name="connsiteX4" fmla="*/ 1092685 w 1280160"/>
              <a:gd name="connsiteY4" fmla="*/ 187475 h 12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1280159">
                <a:moveTo>
                  <a:pt x="1092685" y="187475"/>
                </a:moveTo>
                <a:cubicBezTo>
                  <a:pt x="1342652" y="437442"/>
                  <a:pt x="1342652" y="842718"/>
                  <a:pt x="1092685" y="1092685"/>
                </a:cubicBezTo>
                <a:cubicBezTo>
                  <a:pt x="842719" y="1342651"/>
                  <a:pt x="437442" y="1342651"/>
                  <a:pt x="187475" y="1092685"/>
                </a:cubicBezTo>
                <a:cubicBezTo>
                  <a:pt x="-62491" y="842718"/>
                  <a:pt x="-62491" y="437442"/>
                  <a:pt x="187475" y="187475"/>
                </a:cubicBezTo>
                <a:cubicBezTo>
                  <a:pt x="437442" y="-62491"/>
                  <a:pt x="842719" y="-62491"/>
                  <a:pt x="1092685" y="18747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69900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2B30F4-B2E6-42A4-A831-F55637FB10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5143" y="0"/>
            <a:ext cx="4426857" cy="6858000"/>
          </a:xfrm>
          <a:prstGeom prst="rect">
            <a:avLst/>
          </a:prstGeom>
        </p:spPr>
      </p:pic>
      <p:sp>
        <p:nvSpPr>
          <p:cNvPr id="7" name="Google Shape;90;p14">
            <a:extLst>
              <a:ext uri="{FF2B5EF4-FFF2-40B4-BE49-F238E27FC236}">
                <a16:creationId xmlns:a16="http://schemas.microsoft.com/office/drawing/2014/main" id="{AD6BE85C-FA03-47A4-8180-7883AD48A5C8}"/>
              </a:ext>
            </a:extLst>
          </p:cNvPr>
          <p:cNvSpPr/>
          <p:nvPr userDrawn="1"/>
        </p:nvSpPr>
        <p:spPr>
          <a:xfrm rot="5400000" flipH="1">
            <a:off x="6053520" y="-4911517"/>
            <a:ext cx="54265" cy="12226078"/>
          </a:xfrm>
          <a:prstGeom prst="roundRect">
            <a:avLst>
              <a:gd name="adj" fmla="val 0"/>
            </a:avLst>
          </a:prstGeom>
          <a:solidFill>
            <a:srgbClr val="1D3DB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Google Shape;89;p14">
            <a:extLst>
              <a:ext uri="{FF2B5EF4-FFF2-40B4-BE49-F238E27FC236}">
                <a16:creationId xmlns:a16="http://schemas.microsoft.com/office/drawing/2014/main" id="{16BD70CE-7301-4174-BCAA-10C88F93A44A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504"/>
            <a:ext cx="2244436" cy="919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2E7D88F-7A4D-4B6E-86AF-81A0251933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2008" y="287122"/>
            <a:ext cx="914400" cy="914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A3A4523-0AA9-440A-A52D-65043B10DF34}"/>
              </a:ext>
            </a:extLst>
          </p:cNvPr>
          <p:cNvSpPr/>
          <p:nvPr userDrawn="1"/>
        </p:nvSpPr>
        <p:spPr>
          <a:xfrm rot="16200000">
            <a:off x="4446524" y="3291839"/>
            <a:ext cx="6858001" cy="274320"/>
          </a:xfrm>
          <a:custGeom>
            <a:avLst/>
            <a:gdLst>
              <a:gd name="connsiteX0" fmla="*/ 0 w 6858001"/>
              <a:gd name="connsiteY0" fmla="*/ 0 h 274320"/>
              <a:gd name="connsiteX1" fmla="*/ 434340 w 6858001"/>
              <a:gd name="connsiteY1" fmla="*/ 0 h 274320"/>
              <a:gd name="connsiteX2" fmla="*/ 868680 w 6858001"/>
              <a:gd name="connsiteY2" fmla="*/ 0 h 274320"/>
              <a:gd name="connsiteX3" fmla="*/ 1508760 w 6858001"/>
              <a:gd name="connsiteY3" fmla="*/ 0 h 274320"/>
              <a:gd name="connsiteX4" fmla="*/ 2011680 w 6858001"/>
              <a:gd name="connsiteY4" fmla="*/ 0 h 274320"/>
              <a:gd name="connsiteX5" fmla="*/ 2446020 w 6858001"/>
              <a:gd name="connsiteY5" fmla="*/ 0 h 274320"/>
              <a:gd name="connsiteX6" fmla="*/ 3154680 w 6858001"/>
              <a:gd name="connsiteY6" fmla="*/ 0 h 274320"/>
              <a:gd name="connsiteX7" fmla="*/ 3726181 w 6858001"/>
              <a:gd name="connsiteY7" fmla="*/ 0 h 274320"/>
              <a:gd name="connsiteX8" fmla="*/ 4434841 w 6858001"/>
              <a:gd name="connsiteY8" fmla="*/ 0 h 274320"/>
              <a:gd name="connsiteX9" fmla="*/ 4937761 w 6858001"/>
              <a:gd name="connsiteY9" fmla="*/ 0 h 274320"/>
              <a:gd name="connsiteX10" fmla="*/ 5577841 w 6858001"/>
              <a:gd name="connsiteY10" fmla="*/ 0 h 274320"/>
              <a:gd name="connsiteX11" fmla="*/ 6080761 w 6858001"/>
              <a:gd name="connsiteY11" fmla="*/ 0 h 274320"/>
              <a:gd name="connsiteX12" fmla="*/ 6858001 w 6858001"/>
              <a:gd name="connsiteY12" fmla="*/ 0 h 274320"/>
              <a:gd name="connsiteX13" fmla="*/ 6858001 w 6858001"/>
              <a:gd name="connsiteY13" fmla="*/ 274320 h 274320"/>
              <a:gd name="connsiteX14" fmla="*/ 6149341 w 6858001"/>
              <a:gd name="connsiteY14" fmla="*/ 274320 h 274320"/>
              <a:gd name="connsiteX15" fmla="*/ 5509261 w 6858001"/>
              <a:gd name="connsiteY15" fmla="*/ 274320 h 274320"/>
              <a:gd name="connsiteX16" fmla="*/ 4800601 w 6858001"/>
              <a:gd name="connsiteY16" fmla="*/ 274320 h 274320"/>
              <a:gd name="connsiteX17" fmla="*/ 4366261 w 6858001"/>
              <a:gd name="connsiteY17" fmla="*/ 274320 h 274320"/>
              <a:gd name="connsiteX18" fmla="*/ 3931921 w 6858001"/>
              <a:gd name="connsiteY18" fmla="*/ 274320 h 274320"/>
              <a:gd name="connsiteX19" fmla="*/ 3566161 w 6858001"/>
              <a:gd name="connsiteY19" fmla="*/ 274320 h 274320"/>
              <a:gd name="connsiteX20" fmla="*/ 3200400 w 6858001"/>
              <a:gd name="connsiteY20" fmla="*/ 274320 h 274320"/>
              <a:gd name="connsiteX21" fmla="*/ 2766060 w 6858001"/>
              <a:gd name="connsiteY21" fmla="*/ 274320 h 274320"/>
              <a:gd name="connsiteX22" fmla="*/ 2263140 w 6858001"/>
              <a:gd name="connsiteY22" fmla="*/ 274320 h 274320"/>
              <a:gd name="connsiteX23" fmla="*/ 1691640 w 6858001"/>
              <a:gd name="connsiteY23" fmla="*/ 274320 h 274320"/>
              <a:gd name="connsiteX24" fmla="*/ 1051560 w 6858001"/>
              <a:gd name="connsiteY24" fmla="*/ 274320 h 274320"/>
              <a:gd name="connsiteX25" fmla="*/ 548640 w 6858001"/>
              <a:gd name="connsiteY25" fmla="*/ 274320 h 274320"/>
              <a:gd name="connsiteX26" fmla="*/ 0 w 6858001"/>
              <a:gd name="connsiteY26" fmla="*/ 274320 h 274320"/>
              <a:gd name="connsiteX27" fmla="*/ 0 w 6858001"/>
              <a:gd name="connsiteY27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858001" h="274320" fill="none" extrusionOk="0">
                <a:moveTo>
                  <a:pt x="0" y="0"/>
                </a:moveTo>
                <a:cubicBezTo>
                  <a:pt x="107777" y="-5402"/>
                  <a:pt x="227165" y="35463"/>
                  <a:pt x="434340" y="0"/>
                </a:cubicBezTo>
                <a:cubicBezTo>
                  <a:pt x="641515" y="-35463"/>
                  <a:pt x="773124" y="40025"/>
                  <a:pt x="868680" y="0"/>
                </a:cubicBezTo>
                <a:cubicBezTo>
                  <a:pt x="964236" y="-40025"/>
                  <a:pt x="1303044" y="61425"/>
                  <a:pt x="1508760" y="0"/>
                </a:cubicBezTo>
                <a:cubicBezTo>
                  <a:pt x="1714476" y="-61425"/>
                  <a:pt x="1904531" y="42228"/>
                  <a:pt x="2011680" y="0"/>
                </a:cubicBezTo>
                <a:cubicBezTo>
                  <a:pt x="2118829" y="-42228"/>
                  <a:pt x="2303325" y="25440"/>
                  <a:pt x="2446020" y="0"/>
                </a:cubicBezTo>
                <a:cubicBezTo>
                  <a:pt x="2588715" y="-25440"/>
                  <a:pt x="3011436" y="52946"/>
                  <a:pt x="3154680" y="0"/>
                </a:cubicBezTo>
                <a:cubicBezTo>
                  <a:pt x="3297924" y="-52946"/>
                  <a:pt x="3531705" y="1513"/>
                  <a:pt x="3726181" y="0"/>
                </a:cubicBezTo>
                <a:cubicBezTo>
                  <a:pt x="3920657" y="-1513"/>
                  <a:pt x="4145328" y="58182"/>
                  <a:pt x="4434841" y="0"/>
                </a:cubicBezTo>
                <a:cubicBezTo>
                  <a:pt x="4724354" y="-58182"/>
                  <a:pt x="4723823" y="32686"/>
                  <a:pt x="4937761" y="0"/>
                </a:cubicBezTo>
                <a:cubicBezTo>
                  <a:pt x="5151699" y="-32686"/>
                  <a:pt x="5278030" y="54537"/>
                  <a:pt x="5577841" y="0"/>
                </a:cubicBezTo>
                <a:cubicBezTo>
                  <a:pt x="5877652" y="-54537"/>
                  <a:pt x="5921527" y="4386"/>
                  <a:pt x="6080761" y="0"/>
                </a:cubicBezTo>
                <a:cubicBezTo>
                  <a:pt x="6239995" y="-4386"/>
                  <a:pt x="6566039" y="6866"/>
                  <a:pt x="6858001" y="0"/>
                </a:cubicBezTo>
                <a:cubicBezTo>
                  <a:pt x="6867320" y="120841"/>
                  <a:pt x="6850614" y="146438"/>
                  <a:pt x="6858001" y="274320"/>
                </a:cubicBezTo>
                <a:cubicBezTo>
                  <a:pt x="6699213" y="290353"/>
                  <a:pt x="6435609" y="256230"/>
                  <a:pt x="6149341" y="274320"/>
                </a:cubicBezTo>
                <a:cubicBezTo>
                  <a:pt x="5863073" y="292410"/>
                  <a:pt x="5663188" y="250000"/>
                  <a:pt x="5509261" y="274320"/>
                </a:cubicBezTo>
                <a:cubicBezTo>
                  <a:pt x="5355334" y="298640"/>
                  <a:pt x="4987777" y="260838"/>
                  <a:pt x="4800601" y="274320"/>
                </a:cubicBezTo>
                <a:cubicBezTo>
                  <a:pt x="4613425" y="287802"/>
                  <a:pt x="4565359" y="243990"/>
                  <a:pt x="4366261" y="274320"/>
                </a:cubicBezTo>
                <a:cubicBezTo>
                  <a:pt x="4167163" y="304650"/>
                  <a:pt x="4099825" y="268692"/>
                  <a:pt x="3931921" y="274320"/>
                </a:cubicBezTo>
                <a:cubicBezTo>
                  <a:pt x="3764017" y="279948"/>
                  <a:pt x="3744487" y="268090"/>
                  <a:pt x="3566161" y="274320"/>
                </a:cubicBezTo>
                <a:cubicBezTo>
                  <a:pt x="3387835" y="280550"/>
                  <a:pt x="3312035" y="247862"/>
                  <a:pt x="3200400" y="274320"/>
                </a:cubicBezTo>
                <a:cubicBezTo>
                  <a:pt x="3088765" y="300778"/>
                  <a:pt x="2862190" y="274061"/>
                  <a:pt x="2766060" y="274320"/>
                </a:cubicBezTo>
                <a:cubicBezTo>
                  <a:pt x="2669930" y="274579"/>
                  <a:pt x="2440367" y="260290"/>
                  <a:pt x="2263140" y="274320"/>
                </a:cubicBezTo>
                <a:cubicBezTo>
                  <a:pt x="2085913" y="288350"/>
                  <a:pt x="1953660" y="219730"/>
                  <a:pt x="1691640" y="274320"/>
                </a:cubicBezTo>
                <a:cubicBezTo>
                  <a:pt x="1429620" y="328910"/>
                  <a:pt x="1196393" y="244048"/>
                  <a:pt x="1051560" y="274320"/>
                </a:cubicBezTo>
                <a:cubicBezTo>
                  <a:pt x="906727" y="304592"/>
                  <a:pt x="696403" y="220253"/>
                  <a:pt x="548640" y="274320"/>
                </a:cubicBezTo>
                <a:cubicBezTo>
                  <a:pt x="400877" y="328387"/>
                  <a:pt x="220345" y="251383"/>
                  <a:pt x="0" y="274320"/>
                </a:cubicBezTo>
                <a:cubicBezTo>
                  <a:pt x="-17577" y="164131"/>
                  <a:pt x="27314" y="126402"/>
                  <a:pt x="0" y="0"/>
                </a:cubicBezTo>
                <a:close/>
              </a:path>
              <a:path w="6858001" h="274320" stroke="0" extrusionOk="0">
                <a:moveTo>
                  <a:pt x="0" y="0"/>
                </a:moveTo>
                <a:cubicBezTo>
                  <a:pt x="123803" y="-39869"/>
                  <a:pt x="322276" y="38320"/>
                  <a:pt x="434340" y="0"/>
                </a:cubicBezTo>
                <a:cubicBezTo>
                  <a:pt x="546404" y="-38320"/>
                  <a:pt x="877143" y="46959"/>
                  <a:pt x="1143000" y="0"/>
                </a:cubicBezTo>
                <a:cubicBezTo>
                  <a:pt x="1408857" y="-46959"/>
                  <a:pt x="1592835" y="27053"/>
                  <a:pt x="1851660" y="0"/>
                </a:cubicBezTo>
                <a:cubicBezTo>
                  <a:pt x="2110485" y="-27053"/>
                  <a:pt x="2244299" y="60053"/>
                  <a:pt x="2491740" y="0"/>
                </a:cubicBezTo>
                <a:cubicBezTo>
                  <a:pt x="2739181" y="-60053"/>
                  <a:pt x="2895253" y="36077"/>
                  <a:pt x="3063240" y="0"/>
                </a:cubicBezTo>
                <a:cubicBezTo>
                  <a:pt x="3231227" y="-36077"/>
                  <a:pt x="3595594" y="65907"/>
                  <a:pt x="3771901" y="0"/>
                </a:cubicBezTo>
                <a:cubicBezTo>
                  <a:pt x="3948208" y="-65907"/>
                  <a:pt x="4135435" y="1900"/>
                  <a:pt x="4343401" y="0"/>
                </a:cubicBezTo>
                <a:cubicBezTo>
                  <a:pt x="4551367" y="-1900"/>
                  <a:pt x="4742384" y="10078"/>
                  <a:pt x="4846321" y="0"/>
                </a:cubicBezTo>
                <a:cubicBezTo>
                  <a:pt x="4950258" y="-10078"/>
                  <a:pt x="5031388" y="10274"/>
                  <a:pt x="5212081" y="0"/>
                </a:cubicBezTo>
                <a:cubicBezTo>
                  <a:pt x="5392774" y="-10274"/>
                  <a:pt x="5484428" y="18620"/>
                  <a:pt x="5715001" y="0"/>
                </a:cubicBezTo>
                <a:cubicBezTo>
                  <a:pt x="5945574" y="-18620"/>
                  <a:pt x="6019957" y="7954"/>
                  <a:pt x="6149341" y="0"/>
                </a:cubicBezTo>
                <a:cubicBezTo>
                  <a:pt x="6278725" y="-7954"/>
                  <a:pt x="6542933" y="76004"/>
                  <a:pt x="6858001" y="0"/>
                </a:cubicBezTo>
                <a:cubicBezTo>
                  <a:pt x="6882119" y="82866"/>
                  <a:pt x="6852454" y="139685"/>
                  <a:pt x="6858001" y="274320"/>
                </a:cubicBezTo>
                <a:cubicBezTo>
                  <a:pt x="6587149" y="344411"/>
                  <a:pt x="6416761" y="241424"/>
                  <a:pt x="6217921" y="274320"/>
                </a:cubicBezTo>
                <a:cubicBezTo>
                  <a:pt x="6019081" y="307216"/>
                  <a:pt x="5998132" y="229704"/>
                  <a:pt x="5783581" y="274320"/>
                </a:cubicBezTo>
                <a:cubicBezTo>
                  <a:pt x="5569030" y="318936"/>
                  <a:pt x="5281422" y="221884"/>
                  <a:pt x="5143501" y="274320"/>
                </a:cubicBezTo>
                <a:cubicBezTo>
                  <a:pt x="5005580" y="326756"/>
                  <a:pt x="4857868" y="232235"/>
                  <a:pt x="4709161" y="274320"/>
                </a:cubicBezTo>
                <a:cubicBezTo>
                  <a:pt x="4560454" y="316405"/>
                  <a:pt x="4428251" y="273057"/>
                  <a:pt x="4206241" y="274320"/>
                </a:cubicBezTo>
                <a:cubicBezTo>
                  <a:pt x="3984231" y="275583"/>
                  <a:pt x="3816467" y="214785"/>
                  <a:pt x="3497581" y="274320"/>
                </a:cubicBezTo>
                <a:cubicBezTo>
                  <a:pt x="3178695" y="333855"/>
                  <a:pt x="3230114" y="244052"/>
                  <a:pt x="3131820" y="274320"/>
                </a:cubicBezTo>
                <a:cubicBezTo>
                  <a:pt x="3033526" y="304588"/>
                  <a:pt x="2791037" y="231728"/>
                  <a:pt x="2628900" y="274320"/>
                </a:cubicBezTo>
                <a:cubicBezTo>
                  <a:pt x="2466763" y="316912"/>
                  <a:pt x="2360042" y="240873"/>
                  <a:pt x="2263140" y="274320"/>
                </a:cubicBezTo>
                <a:cubicBezTo>
                  <a:pt x="2166238" y="307767"/>
                  <a:pt x="1751636" y="233662"/>
                  <a:pt x="1554480" y="274320"/>
                </a:cubicBezTo>
                <a:cubicBezTo>
                  <a:pt x="1357324" y="314978"/>
                  <a:pt x="1055428" y="233417"/>
                  <a:pt x="845820" y="274320"/>
                </a:cubicBezTo>
                <a:cubicBezTo>
                  <a:pt x="636212" y="315223"/>
                  <a:pt x="404148" y="273056"/>
                  <a:pt x="0" y="274320"/>
                </a:cubicBezTo>
                <a:cubicBezTo>
                  <a:pt x="-13993" y="198739"/>
                  <a:pt x="12394" y="5602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216855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64B5D-98A5-4379-BBF0-0E2390F0C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70" y="683310"/>
            <a:ext cx="4637281" cy="967883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sz="3200">
                <a:latin typeface="Cabin regular" panose="020B0604020202020204" charset="0"/>
                <a:cs typeface="Cabin regular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19AAB-2DA0-4D1A-B018-5444D48EA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48" y="1733644"/>
            <a:ext cx="7640903" cy="4993852"/>
          </a:xfrm>
        </p:spPr>
        <p:txBody>
          <a:bodyPr/>
          <a:lstStyle>
            <a:lvl1pPr>
              <a:defRPr sz="2400">
                <a:latin typeface="Cabin regular" panose="020B0604020202020204" charset="0"/>
                <a:cs typeface="Cabin regular" panose="020B0604020202020204" charset="0"/>
              </a:defRPr>
            </a:lvl1pPr>
            <a:lvl2pPr>
              <a:defRPr sz="2000">
                <a:latin typeface="Cabin regular" panose="020B0604020202020204" charset="0"/>
                <a:cs typeface="Cabin regular" panose="020B0604020202020204" charset="0"/>
              </a:defRPr>
            </a:lvl2pPr>
            <a:lvl3pPr>
              <a:defRPr sz="1800">
                <a:latin typeface="Cabin regular" panose="020B0604020202020204" charset="0"/>
                <a:cs typeface="Cabin regular" panose="020B0604020202020204" charset="0"/>
              </a:defRPr>
            </a:lvl3pPr>
            <a:lvl4pPr>
              <a:defRPr sz="1600">
                <a:latin typeface="Cabin regular" panose="020B0604020202020204" charset="0"/>
                <a:cs typeface="Cabin regular" panose="020B0604020202020204" charset="0"/>
              </a:defRPr>
            </a:lvl4pPr>
            <a:lvl5pPr>
              <a:defRPr sz="1400">
                <a:latin typeface="Cabin regular" panose="020B0604020202020204" charset="0"/>
                <a:cs typeface="Cabin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E5CAF706-89B6-4F38-B67D-087E8E21107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700000">
            <a:off x="10862947" y="5570671"/>
            <a:ext cx="1280160" cy="1280159"/>
          </a:xfrm>
          <a:custGeom>
            <a:avLst/>
            <a:gdLst>
              <a:gd name="connsiteX0" fmla="*/ 1092685 w 1280160"/>
              <a:gd name="connsiteY0" fmla="*/ 187475 h 1280159"/>
              <a:gd name="connsiteX1" fmla="*/ 1092685 w 1280160"/>
              <a:gd name="connsiteY1" fmla="*/ 1092685 h 1280159"/>
              <a:gd name="connsiteX2" fmla="*/ 187475 w 1280160"/>
              <a:gd name="connsiteY2" fmla="*/ 1092685 h 1280159"/>
              <a:gd name="connsiteX3" fmla="*/ 187475 w 1280160"/>
              <a:gd name="connsiteY3" fmla="*/ 187475 h 1280159"/>
              <a:gd name="connsiteX4" fmla="*/ 1092685 w 1280160"/>
              <a:gd name="connsiteY4" fmla="*/ 187475 h 12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1280159">
                <a:moveTo>
                  <a:pt x="1092685" y="187475"/>
                </a:moveTo>
                <a:cubicBezTo>
                  <a:pt x="1342652" y="437442"/>
                  <a:pt x="1342652" y="842718"/>
                  <a:pt x="1092685" y="1092685"/>
                </a:cubicBezTo>
                <a:cubicBezTo>
                  <a:pt x="842719" y="1342651"/>
                  <a:pt x="437442" y="1342651"/>
                  <a:pt x="187475" y="1092685"/>
                </a:cubicBezTo>
                <a:cubicBezTo>
                  <a:pt x="-62491" y="842718"/>
                  <a:pt x="-62491" y="437442"/>
                  <a:pt x="187475" y="187475"/>
                </a:cubicBezTo>
                <a:cubicBezTo>
                  <a:pt x="437442" y="-62491"/>
                  <a:pt x="842719" y="-62491"/>
                  <a:pt x="1092685" y="18747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73876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0;p14">
            <a:extLst>
              <a:ext uri="{FF2B5EF4-FFF2-40B4-BE49-F238E27FC236}">
                <a16:creationId xmlns:a16="http://schemas.microsoft.com/office/drawing/2014/main" id="{AD6BE85C-FA03-47A4-8180-7883AD48A5C8}"/>
              </a:ext>
            </a:extLst>
          </p:cNvPr>
          <p:cNvSpPr/>
          <p:nvPr userDrawn="1"/>
        </p:nvSpPr>
        <p:spPr>
          <a:xfrm rot="5400000" flipH="1">
            <a:off x="6053520" y="-4911517"/>
            <a:ext cx="54265" cy="12226078"/>
          </a:xfrm>
          <a:prstGeom prst="roundRect">
            <a:avLst>
              <a:gd name="adj" fmla="val 0"/>
            </a:avLst>
          </a:prstGeom>
          <a:solidFill>
            <a:srgbClr val="1D3DB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Google Shape;89;p14">
            <a:extLst>
              <a:ext uri="{FF2B5EF4-FFF2-40B4-BE49-F238E27FC236}">
                <a16:creationId xmlns:a16="http://schemas.microsoft.com/office/drawing/2014/main" id="{16BD70CE-7301-4174-BCAA-10C88F93A44A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504"/>
            <a:ext cx="2244436" cy="919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4D0716-0263-46CB-86F5-418F293B1B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5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5143" y="0"/>
            <a:ext cx="4426857" cy="685800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8D807753-F9F4-47A8-8B77-21D880EB7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2008" y="287122"/>
            <a:ext cx="914400" cy="914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91F275B-7183-4B18-84B4-D61A9ACBEA84}"/>
              </a:ext>
            </a:extLst>
          </p:cNvPr>
          <p:cNvSpPr/>
          <p:nvPr userDrawn="1"/>
        </p:nvSpPr>
        <p:spPr>
          <a:xfrm rot="16200000">
            <a:off x="4446524" y="3291839"/>
            <a:ext cx="6858001" cy="274320"/>
          </a:xfrm>
          <a:custGeom>
            <a:avLst/>
            <a:gdLst>
              <a:gd name="connsiteX0" fmla="*/ 0 w 6858001"/>
              <a:gd name="connsiteY0" fmla="*/ 0 h 274320"/>
              <a:gd name="connsiteX1" fmla="*/ 434340 w 6858001"/>
              <a:gd name="connsiteY1" fmla="*/ 0 h 274320"/>
              <a:gd name="connsiteX2" fmla="*/ 868680 w 6858001"/>
              <a:gd name="connsiteY2" fmla="*/ 0 h 274320"/>
              <a:gd name="connsiteX3" fmla="*/ 1508760 w 6858001"/>
              <a:gd name="connsiteY3" fmla="*/ 0 h 274320"/>
              <a:gd name="connsiteX4" fmla="*/ 2011680 w 6858001"/>
              <a:gd name="connsiteY4" fmla="*/ 0 h 274320"/>
              <a:gd name="connsiteX5" fmla="*/ 2446020 w 6858001"/>
              <a:gd name="connsiteY5" fmla="*/ 0 h 274320"/>
              <a:gd name="connsiteX6" fmla="*/ 3154680 w 6858001"/>
              <a:gd name="connsiteY6" fmla="*/ 0 h 274320"/>
              <a:gd name="connsiteX7" fmla="*/ 3726181 w 6858001"/>
              <a:gd name="connsiteY7" fmla="*/ 0 h 274320"/>
              <a:gd name="connsiteX8" fmla="*/ 4434841 w 6858001"/>
              <a:gd name="connsiteY8" fmla="*/ 0 h 274320"/>
              <a:gd name="connsiteX9" fmla="*/ 4937761 w 6858001"/>
              <a:gd name="connsiteY9" fmla="*/ 0 h 274320"/>
              <a:gd name="connsiteX10" fmla="*/ 5577841 w 6858001"/>
              <a:gd name="connsiteY10" fmla="*/ 0 h 274320"/>
              <a:gd name="connsiteX11" fmla="*/ 6080761 w 6858001"/>
              <a:gd name="connsiteY11" fmla="*/ 0 h 274320"/>
              <a:gd name="connsiteX12" fmla="*/ 6858001 w 6858001"/>
              <a:gd name="connsiteY12" fmla="*/ 0 h 274320"/>
              <a:gd name="connsiteX13" fmla="*/ 6858001 w 6858001"/>
              <a:gd name="connsiteY13" fmla="*/ 274320 h 274320"/>
              <a:gd name="connsiteX14" fmla="*/ 6149341 w 6858001"/>
              <a:gd name="connsiteY14" fmla="*/ 274320 h 274320"/>
              <a:gd name="connsiteX15" fmla="*/ 5509261 w 6858001"/>
              <a:gd name="connsiteY15" fmla="*/ 274320 h 274320"/>
              <a:gd name="connsiteX16" fmla="*/ 4800601 w 6858001"/>
              <a:gd name="connsiteY16" fmla="*/ 274320 h 274320"/>
              <a:gd name="connsiteX17" fmla="*/ 4366261 w 6858001"/>
              <a:gd name="connsiteY17" fmla="*/ 274320 h 274320"/>
              <a:gd name="connsiteX18" fmla="*/ 3931921 w 6858001"/>
              <a:gd name="connsiteY18" fmla="*/ 274320 h 274320"/>
              <a:gd name="connsiteX19" fmla="*/ 3566161 w 6858001"/>
              <a:gd name="connsiteY19" fmla="*/ 274320 h 274320"/>
              <a:gd name="connsiteX20" fmla="*/ 3200400 w 6858001"/>
              <a:gd name="connsiteY20" fmla="*/ 274320 h 274320"/>
              <a:gd name="connsiteX21" fmla="*/ 2766060 w 6858001"/>
              <a:gd name="connsiteY21" fmla="*/ 274320 h 274320"/>
              <a:gd name="connsiteX22" fmla="*/ 2263140 w 6858001"/>
              <a:gd name="connsiteY22" fmla="*/ 274320 h 274320"/>
              <a:gd name="connsiteX23" fmla="*/ 1691640 w 6858001"/>
              <a:gd name="connsiteY23" fmla="*/ 274320 h 274320"/>
              <a:gd name="connsiteX24" fmla="*/ 1051560 w 6858001"/>
              <a:gd name="connsiteY24" fmla="*/ 274320 h 274320"/>
              <a:gd name="connsiteX25" fmla="*/ 548640 w 6858001"/>
              <a:gd name="connsiteY25" fmla="*/ 274320 h 274320"/>
              <a:gd name="connsiteX26" fmla="*/ 0 w 6858001"/>
              <a:gd name="connsiteY26" fmla="*/ 274320 h 274320"/>
              <a:gd name="connsiteX27" fmla="*/ 0 w 6858001"/>
              <a:gd name="connsiteY27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858001" h="274320" fill="none" extrusionOk="0">
                <a:moveTo>
                  <a:pt x="0" y="0"/>
                </a:moveTo>
                <a:cubicBezTo>
                  <a:pt x="107777" y="-5402"/>
                  <a:pt x="227165" y="35463"/>
                  <a:pt x="434340" y="0"/>
                </a:cubicBezTo>
                <a:cubicBezTo>
                  <a:pt x="641515" y="-35463"/>
                  <a:pt x="773124" y="40025"/>
                  <a:pt x="868680" y="0"/>
                </a:cubicBezTo>
                <a:cubicBezTo>
                  <a:pt x="964236" y="-40025"/>
                  <a:pt x="1303044" y="61425"/>
                  <a:pt x="1508760" y="0"/>
                </a:cubicBezTo>
                <a:cubicBezTo>
                  <a:pt x="1714476" y="-61425"/>
                  <a:pt x="1904531" y="42228"/>
                  <a:pt x="2011680" y="0"/>
                </a:cubicBezTo>
                <a:cubicBezTo>
                  <a:pt x="2118829" y="-42228"/>
                  <a:pt x="2303325" y="25440"/>
                  <a:pt x="2446020" y="0"/>
                </a:cubicBezTo>
                <a:cubicBezTo>
                  <a:pt x="2588715" y="-25440"/>
                  <a:pt x="3011436" y="52946"/>
                  <a:pt x="3154680" y="0"/>
                </a:cubicBezTo>
                <a:cubicBezTo>
                  <a:pt x="3297924" y="-52946"/>
                  <a:pt x="3531705" y="1513"/>
                  <a:pt x="3726181" y="0"/>
                </a:cubicBezTo>
                <a:cubicBezTo>
                  <a:pt x="3920657" y="-1513"/>
                  <a:pt x="4145328" y="58182"/>
                  <a:pt x="4434841" y="0"/>
                </a:cubicBezTo>
                <a:cubicBezTo>
                  <a:pt x="4724354" y="-58182"/>
                  <a:pt x="4723823" y="32686"/>
                  <a:pt x="4937761" y="0"/>
                </a:cubicBezTo>
                <a:cubicBezTo>
                  <a:pt x="5151699" y="-32686"/>
                  <a:pt x="5278030" y="54537"/>
                  <a:pt x="5577841" y="0"/>
                </a:cubicBezTo>
                <a:cubicBezTo>
                  <a:pt x="5877652" y="-54537"/>
                  <a:pt x="5921527" y="4386"/>
                  <a:pt x="6080761" y="0"/>
                </a:cubicBezTo>
                <a:cubicBezTo>
                  <a:pt x="6239995" y="-4386"/>
                  <a:pt x="6566039" y="6866"/>
                  <a:pt x="6858001" y="0"/>
                </a:cubicBezTo>
                <a:cubicBezTo>
                  <a:pt x="6867320" y="120841"/>
                  <a:pt x="6850614" y="146438"/>
                  <a:pt x="6858001" y="274320"/>
                </a:cubicBezTo>
                <a:cubicBezTo>
                  <a:pt x="6699213" y="290353"/>
                  <a:pt x="6435609" y="256230"/>
                  <a:pt x="6149341" y="274320"/>
                </a:cubicBezTo>
                <a:cubicBezTo>
                  <a:pt x="5863073" y="292410"/>
                  <a:pt x="5663188" y="250000"/>
                  <a:pt x="5509261" y="274320"/>
                </a:cubicBezTo>
                <a:cubicBezTo>
                  <a:pt x="5355334" y="298640"/>
                  <a:pt x="4987777" y="260838"/>
                  <a:pt x="4800601" y="274320"/>
                </a:cubicBezTo>
                <a:cubicBezTo>
                  <a:pt x="4613425" y="287802"/>
                  <a:pt x="4565359" y="243990"/>
                  <a:pt x="4366261" y="274320"/>
                </a:cubicBezTo>
                <a:cubicBezTo>
                  <a:pt x="4167163" y="304650"/>
                  <a:pt x="4099825" y="268692"/>
                  <a:pt x="3931921" y="274320"/>
                </a:cubicBezTo>
                <a:cubicBezTo>
                  <a:pt x="3764017" y="279948"/>
                  <a:pt x="3744487" y="268090"/>
                  <a:pt x="3566161" y="274320"/>
                </a:cubicBezTo>
                <a:cubicBezTo>
                  <a:pt x="3387835" y="280550"/>
                  <a:pt x="3312035" y="247862"/>
                  <a:pt x="3200400" y="274320"/>
                </a:cubicBezTo>
                <a:cubicBezTo>
                  <a:pt x="3088765" y="300778"/>
                  <a:pt x="2862190" y="274061"/>
                  <a:pt x="2766060" y="274320"/>
                </a:cubicBezTo>
                <a:cubicBezTo>
                  <a:pt x="2669930" y="274579"/>
                  <a:pt x="2440367" y="260290"/>
                  <a:pt x="2263140" y="274320"/>
                </a:cubicBezTo>
                <a:cubicBezTo>
                  <a:pt x="2085913" y="288350"/>
                  <a:pt x="1953660" y="219730"/>
                  <a:pt x="1691640" y="274320"/>
                </a:cubicBezTo>
                <a:cubicBezTo>
                  <a:pt x="1429620" y="328910"/>
                  <a:pt x="1196393" y="244048"/>
                  <a:pt x="1051560" y="274320"/>
                </a:cubicBezTo>
                <a:cubicBezTo>
                  <a:pt x="906727" y="304592"/>
                  <a:pt x="696403" y="220253"/>
                  <a:pt x="548640" y="274320"/>
                </a:cubicBezTo>
                <a:cubicBezTo>
                  <a:pt x="400877" y="328387"/>
                  <a:pt x="220345" y="251383"/>
                  <a:pt x="0" y="274320"/>
                </a:cubicBezTo>
                <a:cubicBezTo>
                  <a:pt x="-17577" y="164131"/>
                  <a:pt x="27314" y="126402"/>
                  <a:pt x="0" y="0"/>
                </a:cubicBezTo>
                <a:close/>
              </a:path>
              <a:path w="6858001" h="274320" stroke="0" extrusionOk="0">
                <a:moveTo>
                  <a:pt x="0" y="0"/>
                </a:moveTo>
                <a:cubicBezTo>
                  <a:pt x="123803" y="-39869"/>
                  <a:pt x="322276" y="38320"/>
                  <a:pt x="434340" y="0"/>
                </a:cubicBezTo>
                <a:cubicBezTo>
                  <a:pt x="546404" y="-38320"/>
                  <a:pt x="877143" y="46959"/>
                  <a:pt x="1143000" y="0"/>
                </a:cubicBezTo>
                <a:cubicBezTo>
                  <a:pt x="1408857" y="-46959"/>
                  <a:pt x="1592835" y="27053"/>
                  <a:pt x="1851660" y="0"/>
                </a:cubicBezTo>
                <a:cubicBezTo>
                  <a:pt x="2110485" y="-27053"/>
                  <a:pt x="2244299" y="60053"/>
                  <a:pt x="2491740" y="0"/>
                </a:cubicBezTo>
                <a:cubicBezTo>
                  <a:pt x="2739181" y="-60053"/>
                  <a:pt x="2895253" y="36077"/>
                  <a:pt x="3063240" y="0"/>
                </a:cubicBezTo>
                <a:cubicBezTo>
                  <a:pt x="3231227" y="-36077"/>
                  <a:pt x="3595594" y="65907"/>
                  <a:pt x="3771901" y="0"/>
                </a:cubicBezTo>
                <a:cubicBezTo>
                  <a:pt x="3948208" y="-65907"/>
                  <a:pt x="4135435" y="1900"/>
                  <a:pt x="4343401" y="0"/>
                </a:cubicBezTo>
                <a:cubicBezTo>
                  <a:pt x="4551367" y="-1900"/>
                  <a:pt x="4742384" y="10078"/>
                  <a:pt x="4846321" y="0"/>
                </a:cubicBezTo>
                <a:cubicBezTo>
                  <a:pt x="4950258" y="-10078"/>
                  <a:pt x="5031388" y="10274"/>
                  <a:pt x="5212081" y="0"/>
                </a:cubicBezTo>
                <a:cubicBezTo>
                  <a:pt x="5392774" y="-10274"/>
                  <a:pt x="5484428" y="18620"/>
                  <a:pt x="5715001" y="0"/>
                </a:cubicBezTo>
                <a:cubicBezTo>
                  <a:pt x="5945574" y="-18620"/>
                  <a:pt x="6019957" y="7954"/>
                  <a:pt x="6149341" y="0"/>
                </a:cubicBezTo>
                <a:cubicBezTo>
                  <a:pt x="6278725" y="-7954"/>
                  <a:pt x="6542933" y="76004"/>
                  <a:pt x="6858001" y="0"/>
                </a:cubicBezTo>
                <a:cubicBezTo>
                  <a:pt x="6882119" y="82866"/>
                  <a:pt x="6852454" y="139685"/>
                  <a:pt x="6858001" y="274320"/>
                </a:cubicBezTo>
                <a:cubicBezTo>
                  <a:pt x="6587149" y="344411"/>
                  <a:pt x="6416761" y="241424"/>
                  <a:pt x="6217921" y="274320"/>
                </a:cubicBezTo>
                <a:cubicBezTo>
                  <a:pt x="6019081" y="307216"/>
                  <a:pt x="5998132" y="229704"/>
                  <a:pt x="5783581" y="274320"/>
                </a:cubicBezTo>
                <a:cubicBezTo>
                  <a:pt x="5569030" y="318936"/>
                  <a:pt x="5281422" y="221884"/>
                  <a:pt x="5143501" y="274320"/>
                </a:cubicBezTo>
                <a:cubicBezTo>
                  <a:pt x="5005580" y="326756"/>
                  <a:pt x="4857868" y="232235"/>
                  <a:pt x="4709161" y="274320"/>
                </a:cubicBezTo>
                <a:cubicBezTo>
                  <a:pt x="4560454" y="316405"/>
                  <a:pt x="4428251" y="273057"/>
                  <a:pt x="4206241" y="274320"/>
                </a:cubicBezTo>
                <a:cubicBezTo>
                  <a:pt x="3984231" y="275583"/>
                  <a:pt x="3816467" y="214785"/>
                  <a:pt x="3497581" y="274320"/>
                </a:cubicBezTo>
                <a:cubicBezTo>
                  <a:pt x="3178695" y="333855"/>
                  <a:pt x="3230114" y="244052"/>
                  <a:pt x="3131820" y="274320"/>
                </a:cubicBezTo>
                <a:cubicBezTo>
                  <a:pt x="3033526" y="304588"/>
                  <a:pt x="2791037" y="231728"/>
                  <a:pt x="2628900" y="274320"/>
                </a:cubicBezTo>
                <a:cubicBezTo>
                  <a:pt x="2466763" y="316912"/>
                  <a:pt x="2360042" y="240873"/>
                  <a:pt x="2263140" y="274320"/>
                </a:cubicBezTo>
                <a:cubicBezTo>
                  <a:pt x="2166238" y="307767"/>
                  <a:pt x="1751636" y="233662"/>
                  <a:pt x="1554480" y="274320"/>
                </a:cubicBezTo>
                <a:cubicBezTo>
                  <a:pt x="1357324" y="314978"/>
                  <a:pt x="1055428" y="233417"/>
                  <a:pt x="845820" y="274320"/>
                </a:cubicBezTo>
                <a:cubicBezTo>
                  <a:pt x="636212" y="315223"/>
                  <a:pt x="404148" y="273056"/>
                  <a:pt x="0" y="274320"/>
                </a:cubicBezTo>
                <a:cubicBezTo>
                  <a:pt x="-13993" y="198739"/>
                  <a:pt x="12394" y="5602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216855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896B8A2-217C-4F84-88F2-9557CB062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48" y="1733644"/>
            <a:ext cx="7640903" cy="4993852"/>
          </a:xfrm>
        </p:spPr>
        <p:txBody>
          <a:bodyPr/>
          <a:lstStyle>
            <a:lvl1pPr>
              <a:defRPr sz="2400">
                <a:latin typeface="Cabin regular" panose="020B0604020202020204" charset="0"/>
                <a:cs typeface="Cabin regular" panose="020B0604020202020204" charset="0"/>
              </a:defRPr>
            </a:lvl1pPr>
            <a:lvl2pPr>
              <a:defRPr sz="2000">
                <a:latin typeface="Cabin regular" panose="020B0604020202020204" charset="0"/>
                <a:cs typeface="Cabin regular" panose="020B0604020202020204" charset="0"/>
              </a:defRPr>
            </a:lvl2pPr>
            <a:lvl3pPr>
              <a:defRPr sz="1800">
                <a:latin typeface="Cabin regular" panose="020B0604020202020204" charset="0"/>
                <a:cs typeface="Cabin regular" panose="020B0604020202020204" charset="0"/>
              </a:defRPr>
            </a:lvl3pPr>
            <a:lvl4pPr>
              <a:defRPr sz="1600">
                <a:latin typeface="Cabin regular" panose="020B0604020202020204" charset="0"/>
                <a:cs typeface="Cabin regular" panose="020B0604020202020204" charset="0"/>
              </a:defRPr>
            </a:lvl4pPr>
            <a:lvl5pPr>
              <a:defRPr sz="1400">
                <a:latin typeface="Cabin regular" panose="020B0604020202020204" charset="0"/>
                <a:cs typeface="Cabin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4B6E983-C2FE-484B-B92D-41CDE01F7D6E}"/>
              </a:ext>
            </a:extLst>
          </p:cNvPr>
          <p:cNvSpPr txBox="1">
            <a:spLocks/>
          </p:cNvSpPr>
          <p:nvPr userDrawn="1"/>
        </p:nvSpPr>
        <p:spPr>
          <a:xfrm>
            <a:off x="3126170" y="683310"/>
            <a:ext cx="4637281" cy="9678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Cabin regular" panose="020B0604020202020204" charset="0"/>
                <a:ea typeface="+mj-ea"/>
                <a:cs typeface="Cabin regular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9" name="Picture 18" descr="Shape&#10;&#10;Description automatically generated with low confidence">
            <a:extLst>
              <a:ext uri="{FF2B5EF4-FFF2-40B4-BE49-F238E27FC236}">
                <a16:creationId xmlns:a16="http://schemas.microsoft.com/office/drawing/2014/main" id="{A65BE44B-84D7-4F10-9D52-B7A2699AC2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700000">
            <a:off x="10862947" y="5570671"/>
            <a:ext cx="1280160" cy="1280159"/>
          </a:xfrm>
          <a:custGeom>
            <a:avLst/>
            <a:gdLst>
              <a:gd name="connsiteX0" fmla="*/ 1092685 w 1280160"/>
              <a:gd name="connsiteY0" fmla="*/ 187475 h 1280159"/>
              <a:gd name="connsiteX1" fmla="*/ 1092685 w 1280160"/>
              <a:gd name="connsiteY1" fmla="*/ 1092685 h 1280159"/>
              <a:gd name="connsiteX2" fmla="*/ 187475 w 1280160"/>
              <a:gd name="connsiteY2" fmla="*/ 1092685 h 1280159"/>
              <a:gd name="connsiteX3" fmla="*/ 187475 w 1280160"/>
              <a:gd name="connsiteY3" fmla="*/ 187475 h 1280159"/>
              <a:gd name="connsiteX4" fmla="*/ 1092685 w 1280160"/>
              <a:gd name="connsiteY4" fmla="*/ 187475 h 12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1280159">
                <a:moveTo>
                  <a:pt x="1092685" y="187475"/>
                </a:moveTo>
                <a:cubicBezTo>
                  <a:pt x="1342652" y="437442"/>
                  <a:pt x="1342652" y="842718"/>
                  <a:pt x="1092685" y="1092685"/>
                </a:cubicBezTo>
                <a:cubicBezTo>
                  <a:pt x="842719" y="1342651"/>
                  <a:pt x="437442" y="1342651"/>
                  <a:pt x="187475" y="1092685"/>
                </a:cubicBezTo>
                <a:cubicBezTo>
                  <a:pt x="-62491" y="842718"/>
                  <a:pt x="-62491" y="437442"/>
                  <a:pt x="187475" y="187475"/>
                </a:cubicBezTo>
                <a:cubicBezTo>
                  <a:pt x="437442" y="-62491"/>
                  <a:pt x="842719" y="-62491"/>
                  <a:pt x="1092685" y="18747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8597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2B30F4-B2E6-42A4-A831-F55637FB10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3451" y="0"/>
            <a:ext cx="4472083" cy="6858000"/>
          </a:xfrm>
          <a:prstGeom prst="rect">
            <a:avLst/>
          </a:prstGeom>
        </p:spPr>
      </p:pic>
      <p:sp>
        <p:nvSpPr>
          <p:cNvPr id="7" name="Google Shape;90;p14">
            <a:extLst>
              <a:ext uri="{FF2B5EF4-FFF2-40B4-BE49-F238E27FC236}">
                <a16:creationId xmlns:a16="http://schemas.microsoft.com/office/drawing/2014/main" id="{AD6BE85C-FA03-47A4-8180-7883AD48A5C8}"/>
              </a:ext>
            </a:extLst>
          </p:cNvPr>
          <p:cNvSpPr/>
          <p:nvPr userDrawn="1"/>
        </p:nvSpPr>
        <p:spPr>
          <a:xfrm rot="5400000" flipH="1">
            <a:off x="6053520" y="-4911517"/>
            <a:ext cx="54265" cy="12226078"/>
          </a:xfrm>
          <a:prstGeom prst="roundRect">
            <a:avLst>
              <a:gd name="adj" fmla="val 0"/>
            </a:avLst>
          </a:prstGeom>
          <a:solidFill>
            <a:srgbClr val="1D3DB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Google Shape;89;p14">
            <a:extLst>
              <a:ext uri="{FF2B5EF4-FFF2-40B4-BE49-F238E27FC236}">
                <a16:creationId xmlns:a16="http://schemas.microsoft.com/office/drawing/2014/main" id="{16BD70CE-7301-4174-BCAA-10C88F93A44A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504"/>
            <a:ext cx="2244436" cy="919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48188EE-5BC0-4E2B-9C7A-562B75B228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2008" y="287122"/>
            <a:ext cx="914400" cy="914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E4882AB-8C31-46D6-B241-C137FA4C0398}"/>
              </a:ext>
            </a:extLst>
          </p:cNvPr>
          <p:cNvSpPr/>
          <p:nvPr userDrawn="1"/>
        </p:nvSpPr>
        <p:spPr>
          <a:xfrm rot="16200000">
            <a:off x="4446524" y="3291839"/>
            <a:ext cx="6858001" cy="274320"/>
          </a:xfrm>
          <a:custGeom>
            <a:avLst/>
            <a:gdLst>
              <a:gd name="connsiteX0" fmla="*/ 0 w 6858001"/>
              <a:gd name="connsiteY0" fmla="*/ 0 h 274320"/>
              <a:gd name="connsiteX1" fmla="*/ 434340 w 6858001"/>
              <a:gd name="connsiteY1" fmla="*/ 0 h 274320"/>
              <a:gd name="connsiteX2" fmla="*/ 868680 w 6858001"/>
              <a:gd name="connsiteY2" fmla="*/ 0 h 274320"/>
              <a:gd name="connsiteX3" fmla="*/ 1508760 w 6858001"/>
              <a:gd name="connsiteY3" fmla="*/ 0 h 274320"/>
              <a:gd name="connsiteX4" fmla="*/ 2011680 w 6858001"/>
              <a:gd name="connsiteY4" fmla="*/ 0 h 274320"/>
              <a:gd name="connsiteX5" fmla="*/ 2446020 w 6858001"/>
              <a:gd name="connsiteY5" fmla="*/ 0 h 274320"/>
              <a:gd name="connsiteX6" fmla="*/ 3154680 w 6858001"/>
              <a:gd name="connsiteY6" fmla="*/ 0 h 274320"/>
              <a:gd name="connsiteX7" fmla="*/ 3726181 w 6858001"/>
              <a:gd name="connsiteY7" fmla="*/ 0 h 274320"/>
              <a:gd name="connsiteX8" fmla="*/ 4434841 w 6858001"/>
              <a:gd name="connsiteY8" fmla="*/ 0 h 274320"/>
              <a:gd name="connsiteX9" fmla="*/ 4937761 w 6858001"/>
              <a:gd name="connsiteY9" fmla="*/ 0 h 274320"/>
              <a:gd name="connsiteX10" fmla="*/ 5577841 w 6858001"/>
              <a:gd name="connsiteY10" fmla="*/ 0 h 274320"/>
              <a:gd name="connsiteX11" fmla="*/ 6080761 w 6858001"/>
              <a:gd name="connsiteY11" fmla="*/ 0 h 274320"/>
              <a:gd name="connsiteX12" fmla="*/ 6858001 w 6858001"/>
              <a:gd name="connsiteY12" fmla="*/ 0 h 274320"/>
              <a:gd name="connsiteX13" fmla="*/ 6858001 w 6858001"/>
              <a:gd name="connsiteY13" fmla="*/ 274320 h 274320"/>
              <a:gd name="connsiteX14" fmla="*/ 6149341 w 6858001"/>
              <a:gd name="connsiteY14" fmla="*/ 274320 h 274320"/>
              <a:gd name="connsiteX15" fmla="*/ 5509261 w 6858001"/>
              <a:gd name="connsiteY15" fmla="*/ 274320 h 274320"/>
              <a:gd name="connsiteX16" fmla="*/ 4800601 w 6858001"/>
              <a:gd name="connsiteY16" fmla="*/ 274320 h 274320"/>
              <a:gd name="connsiteX17" fmla="*/ 4366261 w 6858001"/>
              <a:gd name="connsiteY17" fmla="*/ 274320 h 274320"/>
              <a:gd name="connsiteX18" fmla="*/ 3931921 w 6858001"/>
              <a:gd name="connsiteY18" fmla="*/ 274320 h 274320"/>
              <a:gd name="connsiteX19" fmla="*/ 3566161 w 6858001"/>
              <a:gd name="connsiteY19" fmla="*/ 274320 h 274320"/>
              <a:gd name="connsiteX20" fmla="*/ 3200400 w 6858001"/>
              <a:gd name="connsiteY20" fmla="*/ 274320 h 274320"/>
              <a:gd name="connsiteX21" fmla="*/ 2766060 w 6858001"/>
              <a:gd name="connsiteY21" fmla="*/ 274320 h 274320"/>
              <a:gd name="connsiteX22" fmla="*/ 2263140 w 6858001"/>
              <a:gd name="connsiteY22" fmla="*/ 274320 h 274320"/>
              <a:gd name="connsiteX23" fmla="*/ 1691640 w 6858001"/>
              <a:gd name="connsiteY23" fmla="*/ 274320 h 274320"/>
              <a:gd name="connsiteX24" fmla="*/ 1051560 w 6858001"/>
              <a:gd name="connsiteY24" fmla="*/ 274320 h 274320"/>
              <a:gd name="connsiteX25" fmla="*/ 548640 w 6858001"/>
              <a:gd name="connsiteY25" fmla="*/ 274320 h 274320"/>
              <a:gd name="connsiteX26" fmla="*/ 0 w 6858001"/>
              <a:gd name="connsiteY26" fmla="*/ 274320 h 274320"/>
              <a:gd name="connsiteX27" fmla="*/ 0 w 6858001"/>
              <a:gd name="connsiteY27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858001" h="274320" fill="none" extrusionOk="0">
                <a:moveTo>
                  <a:pt x="0" y="0"/>
                </a:moveTo>
                <a:cubicBezTo>
                  <a:pt x="107777" y="-5402"/>
                  <a:pt x="227165" y="35463"/>
                  <a:pt x="434340" y="0"/>
                </a:cubicBezTo>
                <a:cubicBezTo>
                  <a:pt x="641515" y="-35463"/>
                  <a:pt x="773124" y="40025"/>
                  <a:pt x="868680" y="0"/>
                </a:cubicBezTo>
                <a:cubicBezTo>
                  <a:pt x="964236" y="-40025"/>
                  <a:pt x="1303044" y="61425"/>
                  <a:pt x="1508760" y="0"/>
                </a:cubicBezTo>
                <a:cubicBezTo>
                  <a:pt x="1714476" y="-61425"/>
                  <a:pt x="1904531" y="42228"/>
                  <a:pt x="2011680" y="0"/>
                </a:cubicBezTo>
                <a:cubicBezTo>
                  <a:pt x="2118829" y="-42228"/>
                  <a:pt x="2303325" y="25440"/>
                  <a:pt x="2446020" y="0"/>
                </a:cubicBezTo>
                <a:cubicBezTo>
                  <a:pt x="2588715" y="-25440"/>
                  <a:pt x="3011436" y="52946"/>
                  <a:pt x="3154680" y="0"/>
                </a:cubicBezTo>
                <a:cubicBezTo>
                  <a:pt x="3297924" y="-52946"/>
                  <a:pt x="3531705" y="1513"/>
                  <a:pt x="3726181" y="0"/>
                </a:cubicBezTo>
                <a:cubicBezTo>
                  <a:pt x="3920657" y="-1513"/>
                  <a:pt x="4145328" y="58182"/>
                  <a:pt x="4434841" y="0"/>
                </a:cubicBezTo>
                <a:cubicBezTo>
                  <a:pt x="4724354" y="-58182"/>
                  <a:pt x="4723823" y="32686"/>
                  <a:pt x="4937761" y="0"/>
                </a:cubicBezTo>
                <a:cubicBezTo>
                  <a:pt x="5151699" y="-32686"/>
                  <a:pt x="5278030" y="54537"/>
                  <a:pt x="5577841" y="0"/>
                </a:cubicBezTo>
                <a:cubicBezTo>
                  <a:pt x="5877652" y="-54537"/>
                  <a:pt x="5921527" y="4386"/>
                  <a:pt x="6080761" y="0"/>
                </a:cubicBezTo>
                <a:cubicBezTo>
                  <a:pt x="6239995" y="-4386"/>
                  <a:pt x="6566039" y="6866"/>
                  <a:pt x="6858001" y="0"/>
                </a:cubicBezTo>
                <a:cubicBezTo>
                  <a:pt x="6867320" y="120841"/>
                  <a:pt x="6850614" y="146438"/>
                  <a:pt x="6858001" y="274320"/>
                </a:cubicBezTo>
                <a:cubicBezTo>
                  <a:pt x="6699213" y="290353"/>
                  <a:pt x="6435609" y="256230"/>
                  <a:pt x="6149341" y="274320"/>
                </a:cubicBezTo>
                <a:cubicBezTo>
                  <a:pt x="5863073" y="292410"/>
                  <a:pt x="5663188" y="250000"/>
                  <a:pt x="5509261" y="274320"/>
                </a:cubicBezTo>
                <a:cubicBezTo>
                  <a:pt x="5355334" y="298640"/>
                  <a:pt x="4987777" y="260838"/>
                  <a:pt x="4800601" y="274320"/>
                </a:cubicBezTo>
                <a:cubicBezTo>
                  <a:pt x="4613425" y="287802"/>
                  <a:pt x="4565359" y="243990"/>
                  <a:pt x="4366261" y="274320"/>
                </a:cubicBezTo>
                <a:cubicBezTo>
                  <a:pt x="4167163" y="304650"/>
                  <a:pt x="4099825" y="268692"/>
                  <a:pt x="3931921" y="274320"/>
                </a:cubicBezTo>
                <a:cubicBezTo>
                  <a:pt x="3764017" y="279948"/>
                  <a:pt x="3744487" y="268090"/>
                  <a:pt x="3566161" y="274320"/>
                </a:cubicBezTo>
                <a:cubicBezTo>
                  <a:pt x="3387835" y="280550"/>
                  <a:pt x="3312035" y="247862"/>
                  <a:pt x="3200400" y="274320"/>
                </a:cubicBezTo>
                <a:cubicBezTo>
                  <a:pt x="3088765" y="300778"/>
                  <a:pt x="2862190" y="274061"/>
                  <a:pt x="2766060" y="274320"/>
                </a:cubicBezTo>
                <a:cubicBezTo>
                  <a:pt x="2669930" y="274579"/>
                  <a:pt x="2440367" y="260290"/>
                  <a:pt x="2263140" y="274320"/>
                </a:cubicBezTo>
                <a:cubicBezTo>
                  <a:pt x="2085913" y="288350"/>
                  <a:pt x="1953660" y="219730"/>
                  <a:pt x="1691640" y="274320"/>
                </a:cubicBezTo>
                <a:cubicBezTo>
                  <a:pt x="1429620" y="328910"/>
                  <a:pt x="1196393" y="244048"/>
                  <a:pt x="1051560" y="274320"/>
                </a:cubicBezTo>
                <a:cubicBezTo>
                  <a:pt x="906727" y="304592"/>
                  <a:pt x="696403" y="220253"/>
                  <a:pt x="548640" y="274320"/>
                </a:cubicBezTo>
                <a:cubicBezTo>
                  <a:pt x="400877" y="328387"/>
                  <a:pt x="220345" y="251383"/>
                  <a:pt x="0" y="274320"/>
                </a:cubicBezTo>
                <a:cubicBezTo>
                  <a:pt x="-17577" y="164131"/>
                  <a:pt x="27314" y="126402"/>
                  <a:pt x="0" y="0"/>
                </a:cubicBezTo>
                <a:close/>
              </a:path>
              <a:path w="6858001" h="274320" stroke="0" extrusionOk="0">
                <a:moveTo>
                  <a:pt x="0" y="0"/>
                </a:moveTo>
                <a:cubicBezTo>
                  <a:pt x="123803" y="-39869"/>
                  <a:pt x="322276" y="38320"/>
                  <a:pt x="434340" y="0"/>
                </a:cubicBezTo>
                <a:cubicBezTo>
                  <a:pt x="546404" y="-38320"/>
                  <a:pt x="877143" y="46959"/>
                  <a:pt x="1143000" y="0"/>
                </a:cubicBezTo>
                <a:cubicBezTo>
                  <a:pt x="1408857" y="-46959"/>
                  <a:pt x="1592835" y="27053"/>
                  <a:pt x="1851660" y="0"/>
                </a:cubicBezTo>
                <a:cubicBezTo>
                  <a:pt x="2110485" y="-27053"/>
                  <a:pt x="2244299" y="60053"/>
                  <a:pt x="2491740" y="0"/>
                </a:cubicBezTo>
                <a:cubicBezTo>
                  <a:pt x="2739181" y="-60053"/>
                  <a:pt x="2895253" y="36077"/>
                  <a:pt x="3063240" y="0"/>
                </a:cubicBezTo>
                <a:cubicBezTo>
                  <a:pt x="3231227" y="-36077"/>
                  <a:pt x="3595594" y="65907"/>
                  <a:pt x="3771901" y="0"/>
                </a:cubicBezTo>
                <a:cubicBezTo>
                  <a:pt x="3948208" y="-65907"/>
                  <a:pt x="4135435" y="1900"/>
                  <a:pt x="4343401" y="0"/>
                </a:cubicBezTo>
                <a:cubicBezTo>
                  <a:pt x="4551367" y="-1900"/>
                  <a:pt x="4742384" y="10078"/>
                  <a:pt x="4846321" y="0"/>
                </a:cubicBezTo>
                <a:cubicBezTo>
                  <a:pt x="4950258" y="-10078"/>
                  <a:pt x="5031388" y="10274"/>
                  <a:pt x="5212081" y="0"/>
                </a:cubicBezTo>
                <a:cubicBezTo>
                  <a:pt x="5392774" y="-10274"/>
                  <a:pt x="5484428" y="18620"/>
                  <a:pt x="5715001" y="0"/>
                </a:cubicBezTo>
                <a:cubicBezTo>
                  <a:pt x="5945574" y="-18620"/>
                  <a:pt x="6019957" y="7954"/>
                  <a:pt x="6149341" y="0"/>
                </a:cubicBezTo>
                <a:cubicBezTo>
                  <a:pt x="6278725" y="-7954"/>
                  <a:pt x="6542933" y="76004"/>
                  <a:pt x="6858001" y="0"/>
                </a:cubicBezTo>
                <a:cubicBezTo>
                  <a:pt x="6882119" y="82866"/>
                  <a:pt x="6852454" y="139685"/>
                  <a:pt x="6858001" y="274320"/>
                </a:cubicBezTo>
                <a:cubicBezTo>
                  <a:pt x="6587149" y="344411"/>
                  <a:pt x="6416761" y="241424"/>
                  <a:pt x="6217921" y="274320"/>
                </a:cubicBezTo>
                <a:cubicBezTo>
                  <a:pt x="6019081" y="307216"/>
                  <a:pt x="5998132" y="229704"/>
                  <a:pt x="5783581" y="274320"/>
                </a:cubicBezTo>
                <a:cubicBezTo>
                  <a:pt x="5569030" y="318936"/>
                  <a:pt x="5281422" y="221884"/>
                  <a:pt x="5143501" y="274320"/>
                </a:cubicBezTo>
                <a:cubicBezTo>
                  <a:pt x="5005580" y="326756"/>
                  <a:pt x="4857868" y="232235"/>
                  <a:pt x="4709161" y="274320"/>
                </a:cubicBezTo>
                <a:cubicBezTo>
                  <a:pt x="4560454" y="316405"/>
                  <a:pt x="4428251" y="273057"/>
                  <a:pt x="4206241" y="274320"/>
                </a:cubicBezTo>
                <a:cubicBezTo>
                  <a:pt x="3984231" y="275583"/>
                  <a:pt x="3816467" y="214785"/>
                  <a:pt x="3497581" y="274320"/>
                </a:cubicBezTo>
                <a:cubicBezTo>
                  <a:pt x="3178695" y="333855"/>
                  <a:pt x="3230114" y="244052"/>
                  <a:pt x="3131820" y="274320"/>
                </a:cubicBezTo>
                <a:cubicBezTo>
                  <a:pt x="3033526" y="304588"/>
                  <a:pt x="2791037" y="231728"/>
                  <a:pt x="2628900" y="274320"/>
                </a:cubicBezTo>
                <a:cubicBezTo>
                  <a:pt x="2466763" y="316912"/>
                  <a:pt x="2360042" y="240873"/>
                  <a:pt x="2263140" y="274320"/>
                </a:cubicBezTo>
                <a:cubicBezTo>
                  <a:pt x="2166238" y="307767"/>
                  <a:pt x="1751636" y="233662"/>
                  <a:pt x="1554480" y="274320"/>
                </a:cubicBezTo>
                <a:cubicBezTo>
                  <a:pt x="1357324" y="314978"/>
                  <a:pt x="1055428" y="233417"/>
                  <a:pt x="845820" y="274320"/>
                </a:cubicBezTo>
                <a:cubicBezTo>
                  <a:pt x="636212" y="315223"/>
                  <a:pt x="404148" y="273056"/>
                  <a:pt x="0" y="274320"/>
                </a:cubicBezTo>
                <a:cubicBezTo>
                  <a:pt x="-13993" y="198739"/>
                  <a:pt x="12394" y="5602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216855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292C45E-8B6D-4EDC-92EE-AD54B9234C3E}"/>
              </a:ext>
            </a:extLst>
          </p:cNvPr>
          <p:cNvSpPr txBox="1">
            <a:spLocks/>
          </p:cNvSpPr>
          <p:nvPr userDrawn="1"/>
        </p:nvSpPr>
        <p:spPr>
          <a:xfrm>
            <a:off x="3126170" y="683310"/>
            <a:ext cx="4637281" cy="9678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Cabin regular" panose="020B0604020202020204" charset="0"/>
                <a:ea typeface="+mj-ea"/>
                <a:cs typeface="Cabin regular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393226E-9C18-47FB-A29F-B1AAEA470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48" y="1733644"/>
            <a:ext cx="7640903" cy="4993852"/>
          </a:xfrm>
        </p:spPr>
        <p:txBody>
          <a:bodyPr/>
          <a:lstStyle>
            <a:lvl1pPr>
              <a:defRPr sz="2400">
                <a:latin typeface="Cabin regular" panose="020B0604020202020204" charset="0"/>
                <a:cs typeface="Cabin regular" panose="020B0604020202020204" charset="0"/>
              </a:defRPr>
            </a:lvl1pPr>
            <a:lvl2pPr>
              <a:defRPr sz="2000">
                <a:latin typeface="Cabin regular" panose="020B0604020202020204" charset="0"/>
                <a:cs typeface="Cabin regular" panose="020B0604020202020204" charset="0"/>
              </a:defRPr>
            </a:lvl2pPr>
            <a:lvl3pPr>
              <a:defRPr sz="1800">
                <a:latin typeface="Cabin regular" panose="020B0604020202020204" charset="0"/>
                <a:cs typeface="Cabin regular" panose="020B0604020202020204" charset="0"/>
              </a:defRPr>
            </a:lvl3pPr>
            <a:lvl4pPr>
              <a:defRPr sz="1600">
                <a:latin typeface="Cabin regular" panose="020B0604020202020204" charset="0"/>
                <a:cs typeface="Cabin regular" panose="020B0604020202020204" charset="0"/>
              </a:defRPr>
            </a:lvl4pPr>
            <a:lvl5pPr>
              <a:defRPr sz="1400">
                <a:latin typeface="Cabin regular" panose="020B0604020202020204" charset="0"/>
                <a:cs typeface="Cabin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02FB4C7D-5358-45F8-B8A9-65DCEB0F466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700000">
            <a:off x="10862947" y="5570671"/>
            <a:ext cx="1280160" cy="1280159"/>
          </a:xfrm>
          <a:custGeom>
            <a:avLst/>
            <a:gdLst>
              <a:gd name="connsiteX0" fmla="*/ 1092685 w 1280160"/>
              <a:gd name="connsiteY0" fmla="*/ 187475 h 1280159"/>
              <a:gd name="connsiteX1" fmla="*/ 1092685 w 1280160"/>
              <a:gd name="connsiteY1" fmla="*/ 1092685 h 1280159"/>
              <a:gd name="connsiteX2" fmla="*/ 187475 w 1280160"/>
              <a:gd name="connsiteY2" fmla="*/ 1092685 h 1280159"/>
              <a:gd name="connsiteX3" fmla="*/ 187475 w 1280160"/>
              <a:gd name="connsiteY3" fmla="*/ 187475 h 1280159"/>
              <a:gd name="connsiteX4" fmla="*/ 1092685 w 1280160"/>
              <a:gd name="connsiteY4" fmla="*/ 187475 h 12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1280159">
                <a:moveTo>
                  <a:pt x="1092685" y="187475"/>
                </a:moveTo>
                <a:cubicBezTo>
                  <a:pt x="1342652" y="437442"/>
                  <a:pt x="1342652" y="842718"/>
                  <a:pt x="1092685" y="1092685"/>
                </a:cubicBezTo>
                <a:cubicBezTo>
                  <a:pt x="842719" y="1342651"/>
                  <a:pt x="437442" y="1342651"/>
                  <a:pt x="187475" y="1092685"/>
                </a:cubicBezTo>
                <a:cubicBezTo>
                  <a:pt x="-62491" y="842718"/>
                  <a:pt x="-62491" y="437442"/>
                  <a:pt x="187475" y="187475"/>
                </a:cubicBezTo>
                <a:cubicBezTo>
                  <a:pt x="437442" y="-62491"/>
                  <a:pt x="842719" y="-62491"/>
                  <a:pt x="1092685" y="18747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883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2B30F4-B2E6-42A4-A831-F55637FB10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5143" y="0"/>
            <a:ext cx="4426857" cy="6858000"/>
          </a:xfrm>
          <a:prstGeom prst="rect">
            <a:avLst/>
          </a:prstGeom>
        </p:spPr>
      </p:pic>
      <p:sp>
        <p:nvSpPr>
          <p:cNvPr id="7" name="Google Shape;90;p14">
            <a:extLst>
              <a:ext uri="{FF2B5EF4-FFF2-40B4-BE49-F238E27FC236}">
                <a16:creationId xmlns:a16="http://schemas.microsoft.com/office/drawing/2014/main" id="{AD6BE85C-FA03-47A4-8180-7883AD48A5C8}"/>
              </a:ext>
            </a:extLst>
          </p:cNvPr>
          <p:cNvSpPr/>
          <p:nvPr userDrawn="1"/>
        </p:nvSpPr>
        <p:spPr>
          <a:xfrm rot="5400000" flipH="1">
            <a:off x="6053520" y="-4911517"/>
            <a:ext cx="54265" cy="12226078"/>
          </a:xfrm>
          <a:prstGeom prst="roundRect">
            <a:avLst>
              <a:gd name="adj" fmla="val 0"/>
            </a:avLst>
          </a:prstGeom>
          <a:solidFill>
            <a:srgbClr val="1D3DB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Google Shape;89;p14">
            <a:extLst>
              <a:ext uri="{FF2B5EF4-FFF2-40B4-BE49-F238E27FC236}">
                <a16:creationId xmlns:a16="http://schemas.microsoft.com/office/drawing/2014/main" id="{16BD70CE-7301-4174-BCAA-10C88F93A44A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504"/>
            <a:ext cx="2244436" cy="91983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2FBCFB-9FBC-4E55-A218-F91ACED5C37A}"/>
              </a:ext>
            </a:extLst>
          </p:cNvPr>
          <p:cNvSpPr/>
          <p:nvPr userDrawn="1"/>
        </p:nvSpPr>
        <p:spPr>
          <a:xfrm rot="16200000">
            <a:off x="4446524" y="3291839"/>
            <a:ext cx="6858001" cy="274320"/>
          </a:xfrm>
          <a:custGeom>
            <a:avLst/>
            <a:gdLst>
              <a:gd name="connsiteX0" fmla="*/ 0 w 6858001"/>
              <a:gd name="connsiteY0" fmla="*/ 0 h 274320"/>
              <a:gd name="connsiteX1" fmla="*/ 434340 w 6858001"/>
              <a:gd name="connsiteY1" fmla="*/ 0 h 274320"/>
              <a:gd name="connsiteX2" fmla="*/ 868680 w 6858001"/>
              <a:gd name="connsiteY2" fmla="*/ 0 h 274320"/>
              <a:gd name="connsiteX3" fmla="*/ 1508760 w 6858001"/>
              <a:gd name="connsiteY3" fmla="*/ 0 h 274320"/>
              <a:gd name="connsiteX4" fmla="*/ 2011680 w 6858001"/>
              <a:gd name="connsiteY4" fmla="*/ 0 h 274320"/>
              <a:gd name="connsiteX5" fmla="*/ 2446020 w 6858001"/>
              <a:gd name="connsiteY5" fmla="*/ 0 h 274320"/>
              <a:gd name="connsiteX6" fmla="*/ 3154680 w 6858001"/>
              <a:gd name="connsiteY6" fmla="*/ 0 h 274320"/>
              <a:gd name="connsiteX7" fmla="*/ 3726181 w 6858001"/>
              <a:gd name="connsiteY7" fmla="*/ 0 h 274320"/>
              <a:gd name="connsiteX8" fmla="*/ 4434841 w 6858001"/>
              <a:gd name="connsiteY8" fmla="*/ 0 h 274320"/>
              <a:gd name="connsiteX9" fmla="*/ 4937761 w 6858001"/>
              <a:gd name="connsiteY9" fmla="*/ 0 h 274320"/>
              <a:gd name="connsiteX10" fmla="*/ 5577841 w 6858001"/>
              <a:gd name="connsiteY10" fmla="*/ 0 h 274320"/>
              <a:gd name="connsiteX11" fmla="*/ 6080761 w 6858001"/>
              <a:gd name="connsiteY11" fmla="*/ 0 h 274320"/>
              <a:gd name="connsiteX12" fmla="*/ 6858001 w 6858001"/>
              <a:gd name="connsiteY12" fmla="*/ 0 h 274320"/>
              <a:gd name="connsiteX13" fmla="*/ 6858001 w 6858001"/>
              <a:gd name="connsiteY13" fmla="*/ 274320 h 274320"/>
              <a:gd name="connsiteX14" fmla="*/ 6149341 w 6858001"/>
              <a:gd name="connsiteY14" fmla="*/ 274320 h 274320"/>
              <a:gd name="connsiteX15" fmla="*/ 5509261 w 6858001"/>
              <a:gd name="connsiteY15" fmla="*/ 274320 h 274320"/>
              <a:gd name="connsiteX16" fmla="*/ 4800601 w 6858001"/>
              <a:gd name="connsiteY16" fmla="*/ 274320 h 274320"/>
              <a:gd name="connsiteX17" fmla="*/ 4366261 w 6858001"/>
              <a:gd name="connsiteY17" fmla="*/ 274320 h 274320"/>
              <a:gd name="connsiteX18" fmla="*/ 3931921 w 6858001"/>
              <a:gd name="connsiteY18" fmla="*/ 274320 h 274320"/>
              <a:gd name="connsiteX19" fmla="*/ 3566161 w 6858001"/>
              <a:gd name="connsiteY19" fmla="*/ 274320 h 274320"/>
              <a:gd name="connsiteX20" fmla="*/ 3200400 w 6858001"/>
              <a:gd name="connsiteY20" fmla="*/ 274320 h 274320"/>
              <a:gd name="connsiteX21" fmla="*/ 2766060 w 6858001"/>
              <a:gd name="connsiteY21" fmla="*/ 274320 h 274320"/>
              <a:gd name="connsiteX22" fmla="*/ 2263140 w 6858001"/>
              <a:gd name="connsiteY22" fmla="*/ 274320 h 274320"/>
              <a:gd name="connsiteX23" fmla="*/ 1691640 w 6858001"/>
              <a:gd name="connsiteY23" fmla="*/ 274320 h 274320"/>
              <a:gd name="connsiteX24" fmla="*/ 1051560 w 6858001"/>
              <a:gd name="connsiteY24" fmla="*/ 274320 h 274320"/>
              <a:gd name="connsiteX25" fmla="*/ 548640 w 6858001"/>
              <a:gd name="connsiteY25" fmla="*/ 274320 h 274320"/>
              <a:gd name="connsiteX26" fmla="*/ 0 w 6858001"/>
              <a:gd name="connsiteY26" fmla="*/ 274320 h 274320"/>
              <a:gd name="connsiteX27" fmla="*/ 0 w 6858001"/>
              <a:gd name="connsiteY27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858001" h="274320" fill="none" extrusionOk="0">
                <a:moveTo>
                  <a:pt x="0" y="0"/>
                </a:moveTo>
                <a:cubicBezTo>
                  <a:pt x="107777" y="-5402"/>
                  <a:pt x="227165" y="35463"/>
                  <a:pt x="434340" y="0"/>
                </a:cubicBezTo>
                <a:cubicBezTo>
                  <a:pt x="641515" y="-35463"/>
                  <a:pt x="773124" y="40025"/>
                  <a:pt x="868680" y="0"/>
                </a:cubicBezTo>
                <a:cubicBezTo>
                  <a:pt x="964236" y="-40025"/>
                  <a:pt x="1303044" y="61425"/>
                  <a:pt x="1508760" y="0"/>
                </a:cubicBezTo>
                <a:cubicBezTo>
                  <a:pt x="1714476" y="-61425"/>
                  <a:pt x="1904531" y="42228"/>
                  <a:pt x="2011680" y="0"/>
                </a:cubicBezTo>
                <a:cubicBezTo>
                  <a:pt x="2118829" y="-42228"/>
                  <a:pt x="2303325" y="25440"/>
                  <a:pt x="2446020" y="0"/>
                </a:cubicBezTo>
                <a:cubicBezTo>
                  <a:pt x="2588715" y="-25440"/>
                  <a:pt x="3011436" y="52946"/>
                  <a:pt x="3154680" y="0"/>
                </a:cubicBezTo>
                <a:cubicBezTo>
                  <a:pt x="3297924" y="-52946"/>
                  <a:pt x="3531705" y="1513"/>
                  <a:pt x="3726181" y="0"/>
                </a:cubicBezTo>
                <a:cubicBezTo>
                  <a:pt x="3920657" y="-1513"/>
                  <a:pt x="4145328" y="58182"/>
                  <a:pt x="4434841" y="0"/>
                </a:cubicBezTo>
                <a:cubicBezTo>
                  <a:pt x="4724354" y="-58182"/>
                  <a:pt x="4723823" y="32686"/>
                  <a:pt x="4937761" y="0"/>
                </a:cubicBezTo>
                <a:cubicBezTo>
                  <a:pt x="5151699" y="-32686"/>
                  <a:pt x="5278030" y="54537"/>
                  <a:pt x="5577841" y="0"/>
                </a:cubicBezTo>
                <a:cubicBezTo>
                  <a:pt x="5877652" y="-54537"/>
                  <a:pt x="5921527" y="4386"/>
                  <a:pt x="6080761" y="0"/>
                </a:cubicBezTo>
                <a:cubicBezTo>
                  <a:pt x="6239995" y="-4386"/>
                  <a:pt x="6566039" y="6866"/>
                  <a:pt x="6858001" y="0"/>
                </a:cubicBezTo>
                <a:cubicBezTo>
                  <a:pt x="6867320" y="120841"/>
                  <a:pt x="6850614" y="146438"/>
                  <a:pt x="6858001" y="274320"/>
                </a:cubicBezTo>
                <a:cubicBezTo>
                  <a:pt x="6699213" y="290353"/>
                  <a:pt x="6435609" y="256230"/>
                  <a:pt x="6149341" y="274320"/>
                </a:cubicBezTo>
                <a:cubicBezTo>
                  <a:pt x="5863073" y="292410"/>
                  <a:pt x="5663188" y="250000"/>
                  <a:pt x="5509261" y="274320"/>
                </a:cubicBezTo>
                <a:cubicBezTo>
                  <a:pt x="5355334" y="298640"/>
                  <a:pt x="4987777" y="260838"/>
                  <a:pt x="4800601" y="274320"/>
                </a:cubicBezTo>
                <a:cubicBezTo>
                  <a:pt x="4613425" y="287802"/>
                  <a:pt x="4565359" y="243990"/>
                  <a:pt x="4366261" y="274320"/>
                </a:cubicBezTo>
                <a:cubicBezTo>
                  <a:pt x="4167163" y="304650"/>
                  <a:pt x="4099825" y="268692"/>
                  <a:pt x="3931921" y="274320"/>
                </a:cubicBezTo>
                <a:cubicBezTo>
                  <a:pt x="3764017" y="279948"/>
                  <a:pt x="3744487" y="268090"/>
                  <a:pt x="3566161" y="274320"/>
                </a:cubicBezTo>
                <a:cubicBezTo>
                  <a:pt x="3387835" y="280550"/>
                  <a:pt x="3312035" y="247862"/>
                  <a:pt x="3200400" y="274320"/>
                </a:cubicBezTo>
                <a:cubicBezTo>
                  <a:pt x="3088765" y="300778"/>
                  <a:pt x="2862190" y="274061"/>
                  <a:pt x="2766060" y="274320"/>
                </a:cubicBezTo>
                <a:cubicBezTo>
                  <a:pt x="2669930" y="274579"/>
                  <a:pt x="2440367" y="260290"/>
                  <a:pt x="2263140" y="274320"/>
                </a:cubicBezTo>
                <a:cubicBezTo>
                  <a:pt x="2085913" y="288350"/>
                  <a:pt x="1953660" y="219730"/>
                  <a:pt x="1691640" y="274320"/>
                </a:cubicBezTo>
                <a:cubicBezTo>
                  <a:pt x="1429620" y="328910"/>
                  <a:pt x="1196393" y="244048"/>
                  <a:pt x="1051560" y="274320"/>
                </a:cubicBezTo>
                <a:cubicBezTo>
                  <a:pt x="906727" y="304592"/>
                  <a:pt x="696403" y="220253"/>
                  <a:pt x="548640" y="274320"/>
                </a:cubicBezTo>
                <a:cubicBezTo>
                  <a:pt x="400877" y="328387"/>
                  <a:pt x="220345" y="251383"/>
                  <a:pt x="0" y="274320"/>
                </a:cubicBezTo>
                <a:cubicBezTo>
                  <a:pt x="-17577" y="164131"/>
                  <a:pt x="27314" y="126402"/>
                  <a:pt x="0" y="0"/>
                </a:cubicBezTo>
                <a:close/>
              </a:path>
              <a:path w="6858001" h="274320" stroke="0" extrusionOk="0">
                <a:moveTo>
                  <a:pt x="0" y="0"/>
                </a:moveTo>
                <a:cubicBezTo>
                  <a:pt x="123803" y="-39869"/>
                  <a:pt x="322276" y="38320"/>
                  <a:pt x="434340" y="0"/>
                </a:cubicBezTo>
                <a:cubicBezTo>
                  <a:pt x="546404" y="-38320"/>
                  <a:pt x="877143" y="46959"/>
                  <a:pt x="1143000" y="0"/>
                </a:cubicBezTo>
                <a:cubicBezTo>
                  <a:pt x="1408857" y="-46959"/>
                  <a:pt x="1592835" y="27053"/>
                  <a:pt x="1851660" y="0"/>
                </a:cubicBezTo>
                <a:cubicBezTo>
                  <a:pt x="2110485" y="-27053"/>
                  <a:pt x="2244299" y="60053"/>
                  <a:pt x="2491740" y="0"/>
                </a:cubicBezTo>
                <a:cubicBezTo>
                  <a:pt x="2739181" y="-60053"/>
                  <a:pt x="2895253" y="36077"/>
                  <a:pt x="3063240" y="0"/>
                </a:cubicBezTo>
                <a:cubicBezTo>
                  <a:pt x="3231227" y="-36077"/>
                  <a:pt x="3595594" y="65907"/>
                  <a:pt x="3771901" y="0"/>
                </a:cubicBezTo>
                <a:cubicBezTo>
                  <a:pt x="3948208" y="-65907"/>
                  <a:pt x="4135435" y="1900"/>
                  <a:pt x="4343401" y="0"/>
                </a:cubicBezTo>
                <a:cubicBezTo>
                  <a:pt x="4551367" y="-1900"/>
                  <a:pt x="4742384" y="10078"/>
                  <a:pt x="4846321" y="0"/>
                </a:cubicBezTo>
                <a:cubicBezTo>
                  <a:pt x="4950258" y="-10078"/>
                  <a:pt x="5031388" y="10274"/>
                  <a:pt x="5212081" y="0"/>
                </a:cubicBezTo>
                <a:cubicBezTo>
                  <a:pt x="5392774" y="-10274"/>
                  <a:pt x="5484428" y="18620"/>
                  <a:pt x="5715001" y="0"/>
                </a:cubicBezTo>
                <a:cubicBezTo>
                  <a:pt x="5945574" y="-18620"/>
                  <a:pt x="6019957" y="7954"/>
                  <a:pt x="6149341" y="0"/>
                </a:cubicBezTo>
                <a:cubicBezTo>
                  <a:pt x="6278725" y="-7954"/>
                  <a:pt x="6542933" y="76004"/>
                  <a:pt x="6858001" y="0"/>
                </a:cubicBezTo>
                <a:cubicBezTo>
                  <a:pt x="6882119" y="82866"/>
                  <a:pt x="6852454" y="139685"/>
                  <a:pt x="6858001" y="274320"/>
                </a:cubicBezTo>
                <a:cubicBezTo>
                  <a:pt x="6587149" y="344411"/>
                  <a:pt x="6416761" y="241424"/>
                  <a:pt x="6217921" y="274320"/>
                </a:cubicBezTo>
                <a:cubicBezTo>
                  <a:pt x="6019081" y="307216"/>
                  <a:pt x="5998132" y="229704"/>
                  <a:pt x="5783581" y="274320"/>
                </a:cubicBezTo>
                <a:cubicBezTo>
                  <a:pt x="5569030" y="318936"/>
                  <a:pt x="5281422" y="221884"/>
                  <a:pt x="5143501" y="274320"/>
                </a:cubicBezTo>
                <a:cubicBezTo>
                  <a:pt x="5005580" y="326756"/>
                  <a:pt x="4857868" y="232235"/>
                  <a:pt x="4709161" y="274320"/>
                </a:cubicBezTo>
                <a:cubicBezTo>
                  <a:pt x="4560454" y="316405"/>
                  <a:pt x="4428251" y="273057"/>
                  <a:pt x="4206241" y="274320"/>
                </a:cubicBezTo>
                <a:cubicBezTo>
                  <a:pt x="3984231" y="275583"/>
                  <a:pt x="3816467" y="214785"/>
                  <a:pt x="3497581" y="274320"/>
                </a:cubicBezTo>
                <a:cubicBezTo>
                  <a:pt x="3178695" y="333855"/>
                  <a:pt x="3230114" y="244052"/>
                  <a:pt x="3131820" y="274320"/>
                </a:cubicBezTo>
                <a:cubicBezTo>
                  <a:pt x="3033526" y="304588"/>
                  <a:pt x="2791037" y="231728"/>
                  <a:pt x="2628900" y="274320"/>
                </a:cubicBezTo>
                <a:cubicBezTo>
                  <a:pt x="2466763" y="316912"/>
                  <a:pt x="2360042" y="240873"/>
                  <a:pt x="2263140" y="274320"/>
                </a:cubicBezTo>
                <a:cubicBezTo>
                  <a:pt x="2166238" y="307767"/>
                  <a:pt x="1751636" y="233662"/>
                  <a:pt x="1554480" y="274320"/>
                </a:cubicBezTo>
                <a:cubicBezTo>
                  <a:pt x="1357324" y="314978"/>
                  <a:pt x="1055428" y="233417"/>
                  <a:pt x="845820" y="274320"/>
                </a:cubicBezTo>
                <a:cubicBezTo>
                  <a:pt x="636212" y="315223"/>
                  <a:pt x="404148" y="273056"/>
                  <a:pt x="0" y="274320"/>
                </a:cubicBezTo>
                <a:cubicBezTo>
                  <a:pt x="-13993" y="198739"/>
                  <a:pt x="12394" y="5602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216855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64B5D-98A5-4379-BBF0-0E2390F0C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70" y="683310"/>
            <a:ext cx="4637281" cy="967883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sz="3200">
                <a:latin typeface="Cabin regular" panose="020B0604020202020204" charset="0"/>
                <a:cs typeface="Cabin regular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19AAB-2DA0-4D1A-B018-5444D48EA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48" y="1733644"/>
            <a:ext cx="7640903" cy="4993852"/>
          </a:xfrm>
        </p:spPr>
        <p:txBody>
          <a:bodyPr/>
          <a:lstStyle>
            <a:lvl1pPr>
              <a:defRPr sz="2400">
                <a:latin typeface="Cabin regular" panose="020B0604020202020204" charset="0"/>
                <a:cs typeface="Cabin regular" panose="020B0604020202020204" charset="0"/>
              </a:defRPr>
            </a:lvl1pPr>
            <a:lvl2pPr>
              <a:defRPr sz="2000">
                <a:latin typeface="Cabin regular" panose="020B0604020202020204" charset="0"/>
                <a:cs typeface="Cabin regular" panose="020B0604020202020204" charset="0"/>
              </a:defRPr>
            </a:lvl2pPr>
            <a:lvl3pPr>
              <a:defRPr sz="1800">
                <a:latin typeface="Cabin regular" panose="020B0604020202020204" charset="0"/>
                <a:cs typeface="Cabin regular" panose="020B0604020202020204" charset="0"/>
              </a:defRPr>
            </a:lvl3pPr>
            <a:lvl4pPr>
              <a:defRPr sz="1600">
                <a:latin typeface="Cabin regular" panose="020B0604020202020204" charset="0"/>
                <a:cs typeface="Cabin regular" panose="020B0604020202020204" charset="0"/>
              </a:defRPr>
            </a:lvl4pPr>
            <a:lvl5pPr>
              <a:defRPr sz="1400">
                <a:latin typeface="Cabin regular" panose="020B0604020202020204" charset="0"/>
                <a:cs typeface="Cabin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4CC8EDA4-259C-4D26-B5D3-81F64BC01C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700000">
            <a:off x="10862947" y="5570671"/>
            <a:ext cx="1280160" cy="1280159"/>
          </a:xfrm>
          <a:custGeom>
            <a:avLst/>
            <a:gdLst>
              <a:gd name="connsiteX0" fmla="*/ 1092685 w 1280160"/>
              <a:gd name="connsiteY0" fmla="*/ 187475 h 1280159"/>
              <a:gd name="connsiteX1" fmla="*/ 1092685 w 1280160"/>
              <a:gd name="connsiteY1" fmla="*/ 1092685 h 1280159"/>
              <a:gd name="connsiteX2" fmla="*/ 187475 w 1280160"/>
              <a:gd name="connsiteY2" fmla="*/ 1092685 h 1280159"/>
              <a:gd name="connsiteX3" fmla="*/ 187475 w 1280160"/>
              <a:gd name="connsiteY3" fmla="*/ 187475 h 1280159"/>
              <a:gd name="connsiteX4" fmla="*/ 1092685 w 1280160"/>
              <a:gd name="connsiteY4" fmla="*/ 187475 h 12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1280159">
                <a:moveTo>
                  <a:pt x="1092685" y="187475"/>
                </a:moveTo>
                <a:cubicBezTo>
                  <a:pt x="1342652" y="437442"/>
                  <a:pt x="1342652" y="842718"/>
                  <a:pt x="1092685" y="1092685"/>
                </a:cubicBezTo>
                <a:cubicBezTo>
                  <a:pt x="842719" y="1342651"/>
                  <a:pt x="437442" y="1342651"/>
                  <a:pt x="187475" y="1092685"/>
                </a:cubicBezTo>
                <a:cubicBezTo>
                  <a:pt x="-62491" y="842718"/>
                  <a:pt x="-62491" y="437442"/>
                  <a:pt x="187475" y="187475"/>
                </a:cubicBezTo>
                <a:cubicBezTo>
                  <a:pt x="437442" y="-62491"/>
                  <a:pt x="842719" y="-62491"/>
                  <a:pt x="1092685" y="18747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6953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249AC49-F934-4D34-912E-41865DA33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4"/>
          <a:stretch/>
        </p:blipFill>
        <p:spPr>
          <a:xfrm>
            <a:off x="0" y="5221351"/>
            <a:ext cx="12207132" cy="1636649"/>
          </a:xfrm>
          <a:prstGeom prst="rect">
            <a:avLst/>
          </a:prstGeom>
        </p:spPr>
      </p:pic>
      <p:sp>
        <p:nvSpPr>
          <p:cNvPr id="7" name="Google Shape;90;p14">
            <a:extLst>
              <a:ext uri="{FF2B5EF4-FFF2-40B4-BE49-F238E27FC236}">
                <a16:creationId xmlns:a16="http://schemas.microsoft.com/office/drawing/2014/main" id="{AD6BE85C-FA03-47A4-8180-7883AD48A5C8}"/>
              </a:ext>
            </a:extLst>
          </p:cNvPr>
          <p:cNvSpPr/>
          <p:nvPr userDrawn="1"/>
        </p:nvSpPr>
        <p:spPr>
          <a:xfrm rot="5400000" flipH="1">
            <a:off x="6053520" y="-4911517"/>
            <a:ext cx="54265" cy="12226078"/>
          </a:xfrm>
          <a:prstGeom prst="roundRect">
            <a:avLst>
              <a:gd name="adj" fmla="val 0"/>
            </a:avLst>
          </a:prstGeom>
          <a:solidFill>
            <a:srgbClr val="1D3DB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Google Shape;89;p14">
            <a:extLst>
              <a:ext uri="{FF2B5EF4-FFF2-40B4-BE49-F238E27FC236}">
                <a16:creationId xmlns:a16="http://schemas.microsoft.com/office/drawing/2014/main" id="{16BD70CE-7301-4174-BCAA-10C88F93A44A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504"/>
            <a:ext cx="2244436" cy="9198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464B5D-98A5-4379-BBF0-0E2390F0C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70" y="683310"/>
            <a:ext cx="5908964" cy="967883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sz="2800">
                <a:latin typeface="Cabin regular" panose="020B0604020202020204" charset="0"/>
                <a:cs typeface="Cabin regular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904F58-98F8-43A1-B641-3D1F7257EAE1}"/>
              </a:ext>
            </a:extLst>
          </p:cNvPr>
          <p:cNvSpPr/>
          <p:nvPr userDrawn="1"/>
        </p:nvSpPr>
        <p:spPr>
          <a:xfrm>
            <a:off x="0" y="5162354"/>
            <a:ext cx="12192000" cy="274320"/>
          </a:xfrm>
          <a:custGeom>
            <a:avLst/>
            <a:gdLst>
              <a:gd name="connsiteX0" fmla="*/ 0 w 12192000"/>
              <a:gd name="connsiteY0" fmla="*/ 0 h 274320"/>
              <a:gd name="connsiteX1" fmla="*/ 336731 w 12192000"/>
              <a:gd name="connsiteY1" fmla="*/ 0 h 274320"/>
              <a:gd name="connsiteX2" fmla="*/ 917303 w 12192000"/>
              <a:gd name="connsiteY2" fmla="*/ 0 h 274320"/>
              <a:gd name="connsiteX3" fmla="*/ 1375954 w 12192000"/>
              <a:gd name="connsiteY3" fmla="*/ 0 h 274320"/>
              <a:gd name="connsiteX4" fmla="*/ 1590766 w 12192000"/>
              <a:gd name="connsiteY4" fmla="*/ 0 h 274320"/>
              <a:gd name="connsiteX5" fmla="*/ 1805577 w 12192000"/>
              <a:gd name="connsiteY5" fmla="*/ 0 h 274320"/>
              <a:gd name="connsiteX6" fmla="*/ 2142309 w 12192000"/>
              <a:gd name="connsiteY6" fmla="*/ 0 h 274320"/>
              <a:gd name="connsiteX7" fmla="*/ 2722880 w 12192000"/>
              <a:gd name="connsiteY7" fmla="*/ 0 h 274320"/>
              <a:gd name="connsiteX8" fmla="*/ 3425371 w 12192000"/>
              <a:gd name="connsiteY8" fmla="*/ 0 h 274320"/>
              <a:gd name="connsiteX9" fmla="*/ 3884023 w 12192000"/>
              <a:gd name="connsiteY9" fmla="*/ 0 h 274320"/>
              <a:gd name="connsiteX10" fmla="*/ 4708434 w 12192000"/>
              <a:gd name="connsiteY10" fmla="*/ 0 h 274320"/>
              <a:gd name="connsiteX11" fmla="*/ 5167086 w 12192000"/>
              <a:gd name="connsiteY11" fmla="*/ 0 h 274320"/>
              <a:gd name="connsiteX12" fmla="*/ 5503817 w 12192000"/>
              <a:gd name="connsiteY12" fmla="*/ 0 h 274320"/>
              <a:gd name="connsiteX13" fmla="*/ 5840549 w 12192000"/>
              <a:gd name="connsiteY13" fmla="*/ 0 h 274320"/>
              <a:gd name="connsiteX14" fmla="*/ 6299200 w 12192000"/>
              <a:gd name="connsiteY14" fmla="*/ 0 h 274320"/>
              <a:gd name="connsiteX15" fmla="*/ 6757851 w 12192000"/>
              <a:gd name="connsiteY15" fmla="*/ 0 h 274320"/>
              <a:gd name="connsiteX16" fmla="*/ 7582263 w 12192000"/>
              <a:gd name="connsiteY16" fmla="*/ 0 h 274320"/>
              <a:gd name="connsiteX17" fmla="*/ 8040914 w 12192000"/>
              <a:gd name="connsiteY17" fmla="*/ 0 h 274320"/>
              <a:gd name="connsiteX18" fmla="*/ 8743406 w 12192000"/>
              <a:gd name="connsiteY18" fmla="*/ 0 h 274320"/>
              <a:gd name="connsiteX19" fmla="*/ 8958217 w 12192000"/>
              <a:gd name="connsiteY19" fmla="*/ 0 h 274320"/>
              <a:gd name="connsiteX20" fmla="*/ 9294949 w 12192000"/>
              <a:gd name="connsiteY20" fmla="*/ 0 h 274320"/>
              <a:gd name="connsiteX21" fmla="*/ 9997440 w 12192000"/>
              <a:gd name="connsiteY21" fmla="*/ 0 h 274320"/>
              <a:gd name="connsiteX22" fmla="*/ 10578011 w 12192000"/>
              <a:gd name="connsiteY22" fmla="*/ 0 h 274320"/>
              <a:gd name="connsiteX23" fmla="*/ 11402423 w 12192000"/>
              <a:gd name="connsiteY23" fmla="*/ 0 h 274320"/>
              <a:gd name="connsiteX24" fmla="*/ 12192000 w 12192000"/>
              <a:gd name="connsiteY24" fmla="*/ 0 h 274320"/>
              <a:gd name="connsiteX25" fmla="*/ 12192000 w 12192000"/>
              <a:gd name="connsiteY25" fmla="*/ 274320 h 274320"/>
              <a:gd name="connsiteX26" fmla="*/ 11855269 w 12192000"/>
              <a:gd name="connsiteY26" fmla="*/ 274320 h 274320"/>
              <a:gd name="connsiteX27" fmla="*/ 11396617 w 12192000"/>
              <a:gd name="connsiteY27" fmla="*/ 274320 h 274320"/>
              <a:gd name="connsiteX28" fmla="*/ 11181806 w 12192000"/>
              <a:gd name="connsiteY28" fmla="*/ 274320 h 274320"/>
              <a:gd name="connsiteX29" fmla="*/ 10723154 w 12192000"/>
              <a:gd name="connsiteY29" fmla="*/ 274320 h 274320"/>
              <a:gd name="connsiteX30" fmla="*/ 9898743 w 12192000"/>
              <a:gd name="connsiteY30" fmla="*/ 274320 h 274320"/>
              <a:gd name="connsiteX31" fmla="*/ 9683931 w 12192000"/>
              <a:gd name="connsiteY31" fmla="*/ 274320 h 274320"/>
              <a:gd name="connsiteX32" fmla="*/ 9347200 w 12192000"/>
              <a:gd name="connsiteY32" fmla="*/ 274320 h 274320"/>
              <a:gd name="connsiteX33" fmla="*/ 9132389 w 12192000"/>
              <a:gd name="connsiteY33" fmla="*/ 274320 h 274320"/>
              <a:gd name="connsiteX34" fmla="*/ 8795657 w 12192000"/>
              <a:gd name="connsiteY34" fmla="*/ 274320 h 274320"/>
              <a:gd name="connsiteX35" fmla="*/ 8337006 w 12192000"/>
              <a:gd name="connsiteY35" fmla="*/ 274320 h 274320"/>
              <a:gd name="connsiteX36" fmla="*/ 8000274 w 12192000"/>
              <a:gd name="connsiteY36" fmla="*/ 274320 h 274320"/>
              <a:gd name="connsiteX37" fmla="*/ 7419703 w 12192000"/>
              <a:gd name="connsiteY37" fmla="*/ 274320 h 274320"/>
              <a:gd name="connsiteX38" fmla="*/ 6595291 w 12192000"/>
              <a:gd name="connsiteY38" fmla="*/ 274320 h 274320"/>
              <a:gd name="connsiteX39" fmla="*/ 5892800 w 12192000"/>
              <a:gd name="connsiteY39" fmla="*/ 274320 h 274320"/>
              <a:gd name="connsiteX40" fmla="*/ 5677989 w 12192000"/>
              <a:gd name="connsiteY40" fmla="*/ 274320 h 274320"/>
              <a:gd name="connsiteX41" fmla="*/ 5341257 w 12192000"/>
              <a:gd name="connsiteY41" fmla="*/ 274320 h 274320"/>
              <a:gd name="connsiteX42" fmla="*/ 5004526 w 12192000"/>
              <a:gd name="connsiteY42" fmla="*/ 274320 h 274320"/>
              <a:gd name="connsiteX43" fmla="*/ 4545874 w 12192000"/>
              <a:gd name="connsiteY43" fmla="*/ 274320 h 274320"/>
              <a:gd name="connsiteX44" fmla="*/ 3965303 w 12192000"/>
              <a:gd name="connsiteY44" fmla="*/ 274320 h 274320"/>
              <a:gd name="connsiteX45" fmla="*/ 3140891 w 12192000"/>
              <a:gd name="connsiteY45" fmla="*/ 274320 h 274320"/>
              <a:gd name="connsiteX46" fmla="*/ 2438400 w 12192000"/>
              <a:gd name="connsiteY46" fmla="*/ 274320 h 274320"/>
              <a:gd name="connsiteX47" fmla="*/ 1857829 w 12192000"/>
              <a:gd name="connsiteY47" fmla="*/ 274320 h 274320"/>
              <a:gd name="connsiteX48" fmla="*/ 1277257 w 12192000"/>
              <a:gd name="connsiteY48" fmla="*/ 274320 h 274320"/>
              <a:gd name="connsiteX49" fmla="*/ 0 w 12192000"/>
              <a:gd name="connsiteY49" fmla="*/ 274320 h 274320"/>
              <a:gd name="connsiteX50" fmla="*/ 0 w 12192000"/>
              <a:gd name="connsiteY50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2000" h="274320" fill="none" extrusionOk="0">
                <a:moveTo>
                  <a:pt x="0" y="0"/>
                </a:moveTo>
                <a:cubicBezTo>
                  <a:pt x="142718" y="-3864"/>
                  <a:pt x="204201" y="2812"/>
                  <a:pt x="336731" y="0"/>
                </a:cubicBezTo>
                <a:cubicBezTo>
                  <a:pt x="469261" y="-2812"/>
                  <a:pt x="686847" y="37442"/>
                  <a:pt x="917303" y="0"/>
                </a:cubicBezTo>
                <a:cubicBezTo>
                  <a:pt x="1147759" y="-37442"/>
                  <a:pt x="1161216" y="39240"/>
                  <a:pt x="1375954" y="0"/>
                </a:cubicBezTo>
                <a:cubicBezTo>
                  <a:pt x="1590692" y="-39240"/>
                  <a:pt x="1496668" y="1129"/>
                  <a:pt x="1590766" y="0"/>
                </a:cubicBezTo>
                <a:cubicBezTo>
                  <a:pt x="1684864" y="-1129"/>
                  <a:pt x="1728943" y="5768"/>
                  <a:pt x="1805577" y="0"/>
                </a:cubicBezTo>
                <a:cubicBezTo>
                  <a:pt x="1882211" y="-5768"/>
                  <a:pt x="1995727" y="28733"/>
                  <a:pt x="2142309" y="0"/>
                </a:cubicBezTo>
                <a:cubicBezTo>
                  <a:pt x="2288891" y="-28733"/>
                  <a:pt x="2460853" y="54116"/>
                  <a:pt x="2722880" y="0"/>
                </a:cubicBezTo>
                <a:cubicBezTo>
                  <a:pt x="2984907" y="-54116"/>
                  <a:pt x="3231460" y="58484"/>
                  <a:pt x="3425371" y="0"/>
                </a:cubicBezTo>
                <a:cubicBezTo>
                  <a:pt x="3619282" y="-58484"/>
                  <a:pt x="3764376" y="51921"/>
                  <a:pt x="3884023" y="0"/>
                </a:cubicBezTo>
                <a:cubicBezTo>
                  <a:pt x="4003670" y="-51921"/>
                  <a:pt x="4360338" y="45847"/>
                  <a:pt x="4708434" y="0"/>
                </a:cubicBezTo>
                <a:cubicBezTo>
                  <a:pt x="5056530" y="-45847"/>
                  <a:pt x="5071783" y="34684"/>
                  <a:pt x="5167086" y="0"/>
                </a:cubicBezTo>
                <a:cubicBezTo>
                  <a:pt x="5262389" y="-34684"/>
                  <a:pt x="5348462" y="27405"/>
                  <a:pt x="5503817" y="0"/>
                </a:cubicBezTo>
                <a:cubicBezTo>
                  <a:pt x="5659172" y="-27405"/>
                  <a:pt x="5687660" y="14043"/>
                  <a:pt x="5840549" y="0"/>
                </a:cubicBezTo>
                <a:cubicBezTo>
                  <a:pt x="5993438" y="-14043"/>
                  <a:pt x="6154120" y="38499"/>
                  <a:pt x="6299200" y="0"/>
                </a:cubicBezTo>
                <a:cubicBezTo>
                  <a:pt x="6444280" y="-38499"/>
                  <a:pt x="6599335" y="47268"/>
                  <a:pt x="6757851" y="0"/>
                </a:cubicBezTo>
                <a:cubicBezTo>
                  <a:pt x="6916367" y="-47268"/>
                  <a:pt x="7239868" y="64714"/>
                  <a:pt x="7582263" y="0"/>
                </a:cubicBezTo>
                <a:cubicBezTo>
                  <a:pt x="7924658" y="-64714"/>
                  <a:pt x="7870645" y="48951"/>
                  <a:pt x="8040914" y="0"/>
                </a:cubicBezTo>
                <a:cubicBezTo>
                  <a:pt x="8211183" y="-48951"/>
                  <a:pt x="8566097" y="11940"/>
                  <a:pt x="8743406" y="0"/>
                </a:cubicBezTo>
                <a:cubicBezTo>
                  <a:pt x="8920715" y="-11940"/>
                  <a:pt x="8915256" y="631"/>
                  <a:pt x="8958217" y="0"/>
                </a:cubicBezTo>
                <a:cubicBezTo>
                  <a:pt x="9001178" y="-631"/>
                  <a:pt x="9204877" y="12386"/>
                  <a:pt x="9294949" y="0"/>
                </a:cubicBezTo>
                <a:cubicBezTo>
                  <a:pt x="9385021" y="-12386"/>
                  <a:pt x="9702953" y="44790"/>
                  <a:pt x="9997440" y="0"/>
                </a:cubicBezTo>
                <a:cubicBezTo>
                  <a:pt x="10291927" y="-44790"/>
                  <a:pt x="10325501" y="4166"/>
                  <a:pt x="10578011" y="0"/>
                </a:cubicBezTo>
                <a:cubicBezTo>
                  <a:pt x="10830521" y="-4166"/>
                  <a:pt x="10994788" y="23227"/>
                  <a:pt x="11402423" y="0"/>
                </a:cubicBezTo>
                <a:cubicBezTo>
                  <a:pt x="11810058" y="-23227"/>
                  <a:pt x="11993289" y="33917"/>
                  <a:pt x="12192000" y="0"/>
                </a:cubicBezTo>
                <a:cubicBezTo>
                  <a:pt x="12201664" y="85755"/>
                  <a:pt x="12172386" y="139412"/>
                  <a:pt x="12192000" y="274320"/>
                </a:cubicBezTo>
                <a:cubicBezTo>
                  <a:pt x="12123170" y="280824"/>
                  <a:pt x="12005780" y="264196"/>
                  <a:pt x="11855269" y="274320"/>
                </a:cubicBezTo>
                <a:cubicBezTo>
                  <a:pt x="11704758" y="284444"/>
                  <a:pt x="11612310" y="269724"/>
                  <a:pt x="11396617" y="274320"/>
                </a:cubicBezTo>
                <a:cubicBezTo>
                  <a:pt x="11180924" y="278916"/>
                  <a:pt x="11281967" y="249209"/>
                  <a:pt x="11181806" y="274320"/>
                </a:cubicBezTo>
                <a:cubicBezTo>
                  <a:pt x="11081645" y="299431"/>
                  <a:pt x="10856171" y="261841"/>
                  <a:pt x="10723154" y="274320"/>
                </a:cubicBezTo>
                <a:cubicBezTo>
                  <a:pt x="10590137" y="286799"/>
                  <a:pt x="10266521" y="242954"/>
                  <a:pt x="9898743" y="274320"/>
                </a:cubicBezTo>
                <a:cubicBezTo>
                  <a:pt x="9530965" y="305686"/>
                  <a:pt x="9743652" y="253658"/>
                  <a:pt x="9683931" y="274320"/>
                </a:cubicBezTo>
                <a:cubicBezTo>
                  <a:pt x="9624210" y="294982"/>
                  <a:pt x="9511777" y="260960"/>
                  <a:pt x="9347200" y="274320"/>
                </a:cubicBezTo>
                <a:cubicBezTo>
                  <a:pt x="9182623" y="287680"/>
                  <a:pt x="9202505" y="266851"/>
                  <a:pt x="9132389" y="274320"/>
                </a:cubicBezTo>
                <a:cubicBezTo>
                  <a:pt x="9062273" y="281789"/>
                  <a:pt x="8955341" y="264545"/>
                  <a:pt x="8795657" y="274320"/>
                </a:cubicBezTo>
                <a:cubicBezTo>
                  <a:pt x="8635973" y="284095"/>
                  <a:pt x="8502018" y="257767"/>
                  <a:pt x="8337006" y="274320"/>
                </a:cubicBezTo>
                <a:cubicBezTo>
                  <a:pt x="8171994" y="290873"/>
                  <a:pt x="8141101" y="237965"/>
                  <a:pt x="8000274" y="274320"/>
                </a:cubicBezTo>
                <a:cubicBezTo>
                  <a:pt x="7859447" y="310675"/>
                  <a:pt x="7686091" y="244704"/>
                  <a:pt x="7419703" y="274320"/>
                </a:cubicBezTo>
                <a:cubicBezTo>
                  <a:pt x="7153315" y="303936"/>
                  <a:pt x="6874049" y="187175"/>
                  <a:pt x="6595291" y="274320"/>
                </a:cubicBezTo>
                <a:cubicBezTo>
                  <a:pt x="6316533" y="361465"/>
                  <a:pt x="6214254" y="202594"/>
                  <a:pt x="5892800" y="274320"/>
                </a:cubicBezTo>
                <a:cubicBezTo>
                  <a:pt x="5571346" y="346046"/>
                  <a:pt x="5753603" y="255937"/>
                  <a:pt x="5677989" y="274320"/>
                </a:cubicBezTo>
                <a:cubicBezTo>
                  <a:pt x="5602375" y="292703"/>
                  <a:pt x="5483825" y="249427"/>
                  <a:pt x="5341257" y="274320"/>
                </a:cubicBezTo>
                <a:cubicBezTo>
                  <a:pt x="5198689" y="299213"/>
                  <a:pt x="5156028" y="242094"/>
                  <a:pt x="5004526" y="274320"/>
                </a:cubicBezTo>
                <a:cubicBezTo>
                  <a:pt x="4853024" y="306546"/>
                  <a:pt x="4755713" y="267459"/>
                  <a:pt x="4545874" y="274320"/>
                </a:cubicBezTo>
                <a:cubicBezTo>
                  <a:pt x="4336035" y="281181"/>
                  <a:pt x="4103514" y="220339"/>
                  <a:pt x="3965303" y="274320"/>
                </a:cubicBezTo>
                <a:cubicBezTo>
                  <a:pt x="3827092" y="328301"/>
                  <a:pt x="3481088" y="248392"/>
                  <a:pt x="3140891" y="274320"/>
                </a:cubicBezTo>
                <a:cubicBezTo>
                  <a:pt x="2800694" y="300248"/>
                  <a:pt x="2746481" y="248060"/>
                  <a:pt x="2438400" y="274320"/>
                </a:cubicBezTo>
                <a:cubicBezTo>
                  <a:pt x="2130319" y="300580"/>
                  <a:pt x="2027727" y="231456"/>
                  <a:pt x="1857829" y="274320"/>
                </a:cubicBezTo>
                <a:cubicBezTo>
                  <a:pt x="1687931" y="317184"/>
                  <a:pt x="1442818" y="239359"/>
                  <a:pt x="1277257" y="274320"/>
                </a:cubicBezTo>
                <a:cubicBezTo>
                  <a:pt x="1111696" y="309281"/>
                  <a:pt x="311224" y="221995"/>
                  <a:pt x="0" y="274320"/>
                </a:cubicBezTo>
                <a:cubicBezTo>
                  <a:pt x="-13119" y="172728"/>
                  <a:pt x="7199" y="100287"/>
                  <a:pt x="0" y="0"/>
                </a:cubicBezTo>
                <a:close/>
              </a:path>
              <a:path w="12192000" h="274320" stroke="0" extrusionOk="0">
                <a:moveTo>
                  <a:pt x="0" y="0"/>
                </a:moveTo>
                <a:cubicBezTo>
                  <a:pt x="78922" y="-205"/>
                  <a:pt x="206680" y="14052"/>
                  <a:pt x="336731" y="0"/>
                </a:cubicBezTo>
                <a:cubicBezTo>
                  <a:pt x="466782" y="-14052"/>
                  <a:pt x="885065" y="27149"/>
                  <a:pt x="1161143" y="0"/>
                </a:cubicBezTo>
                <a:cubicBezTo>
                  <a:pt x="1437221" y="-27149"/>
                  <a:pt x="1597675" y="52353"/>
                  <a:pt x="1985554" y="0"/>
                </a:cubicBezTo>
                <a:cubicBezTo>
                  <a:pt x="2373433" y="-52353"/>
                  <a:pt x="2461254" y="34682"/>
                  <a:pt x="2688046" y="0"/>
                </a:cubicBezTo>
                <a:cubicBezTo>
                  <a:pt x="2914838" y="-34682"/>
                  <a:pt x="3044681" y="47465"/>
                  <a:pt x="3268617" y="0"/>
                </a:cubicBezTo>
                <a:cubicBezTo>
                  <a:pt x="3492553" y="-47465"/>
                  <a:pt x="3711566" y="25494"/>
                  <a:pt x="4093029" y="0"/>
                </a:cubicBezTo>
                <a:cubicBezTo>
                  <a:pt x="4474492" y="-25494"/>
                  <a:pt x="4519110" y="17146"/>
                  <a:pt x="4673600" y="0"/>
                </a:cubicBezTo>
                <a:cubicBezTo>
                  <a:pt x="4828090" y="-17146"/>
                  <a:pt x="4971223" y="30890"/>
                  <a:pt x="5132251" y="0"/>
                </a:cubicBezTo>
                <a:cubicBezTo>
                  <a:pt x="5293279" y="-30890"/>
                  <a:pt x="5294978" y="15838"/>
                  <a:pt x="5347063" y="0"/>
                </a:cubicBezTo>
                <a:cubicBezTo>
                  <a:pt x="5399148" y="-15838"/>
                  <a:pt x="5608419" y="30122"/>
                  <a:pt x="5805714" y="0"/>
                </a:cubicBezTo>
                <a:cubicBezTo>
                  <a:pt x="6003009" y="-30122"/>
                  <a:pt x="6066904" y="23003"/>
                  <a:pt x="6142446" y="0"/>
                </a:cubicBezTo>
                <a:cubicBezTo>
                  <a:pt x="6217988" y="-23003"/>
                  <a:pt x="6383475" y="36050"/>
                  <a:pt x="6601097" y="0"/>
                </a:cubicBezTo>
                <a:cubicBezTo>
                  <a:pt x="6818719" y="-36050"/>
                  <a:pt x="6834889" y="22342"/>
                  <a:pt x="7059749" y="0"/>
                </a:cubicBezTo>
                <a:cubicBezTo>
                  <a:pt x="7284609" y="-22342"/>
                  <a:pt x="7195402" y="11639"/>
                  <a:pt x="7274560" y="0"/>
                </a:cubicBezTo>
                <a:cubicBezTo>
                  <a:pt x="7353718" y="-11639"/>
                  <a:pt x="7700974" y="98924"/>
                  <a:pt x="8098971" y="0"/>
                </a:cubicBezTo>
                <a:cubicBezTo>
                  <a:pt x="8496968" y="-98924"/>
                  <a:pt x="8248326" y="8793"/>
                  <a:pt x="8313783" y="0"/>
                </a:cubicBezTo>
                <a:cubicBezTo>
                  <a:pt x="8379240" y="-8793"/>
                  <a:pt x="8878366" y="72544"/>
                  <a:pt x="9138194" y="0"/>
                </a:cubicBezTo>
                <a:cubicBezTo>
                  <a:pt x="9398022" y="-72544"/>
                  <a:pt x="9340152" y="1220"/>
                  <a:pt x="9474926" y="0"/>
                </a:cubicBezTo>
                <a:cubicBezTo>
                  <a:pt x="9609700" y="-1220"/>
                  <a:pt x="9752912" y="11385"/>
                  <a:pt x="9933577" y="0"/>
                </a:cubicBezTo>
                <a:cubicBezTo>
                  <a:pt x="10114242" y="-11385"/>
                  <a:pt x="10112229" y="34657"/>
                  <a:pt x="10270309" y="0"/>
                </a:cubicBezTo>
                <a:cubicBezTo>
                  <a:pt x="10428389" y="-34657"/>
                  <a:pt x="10639869" y="9645"/>
                  <a:pt x="10850880" y="0"/>
                </a:cubicBezTo>
                <a:cubicBezTo>
                  <a:pt x="11061891" y="-9645"/>
                  <a:pt x="10976387" y="8588"/>
                  <a:pt x="11065691" y="0"/>
                </a:cubicBezTo>
                <a:cubicBezTo>
                  <a:pt x="11154995" y="-8588"/>
                  <a:pt x="11871643" y="2136"/>
                  <a:pt x="12192000" y="0"/>
                </a:cubicBezTo>
                <a:cubicBezTo>
                  <a:pt x="12207332" y="74429"/>
                  <a:pt x="12184297" y="173581"/>
                  <a:pt x="12192000" y="274320"/>
                </a:cubicBezTo>
                <a:cubicBezTo>
                  <a:pt x="11952723" y="343525"/>
                  <a:pt x="11765410" y="259440"/>
                  <a:pt x="11611429" y="274320"/>
                </a:cubicBezTo>
                <a:cubicBezTo>
                  <a:pt x="11457448" y="289200"/>
                  <a:pt x="11260655" y="221638"/>
                  <a:pt x="11030857" y="274320"/>
                </a:cubicBezTo>
                <a:cubicBezTo>
                  <a:pt x="10801059" y="327002"/>
                  <a:pt x="10766695" y="239913"/>
                  <a:pt x="10694126" y="274320"/>
                </a:cubicBezTo>
                <a:cubicBezTo>
                  <a:pt x="10621557" y="308727"/>
                  <a:pt x="10454382" y="241910"/>
                  <a:pt x="10235474" y="274320"/>
                </a:cubicBezTo>
                <a:cubicBezTo>
                  <a:pt x="10016566" y="306730"/>
                  <a:pt x="9963966" y="270418"/>
                  <a:pt x="9776823" y="274320"/>
                </a:cubicBezTo>
                <a:cubicBezTo>
                  <a:pt x="9589680" y="278222"/>
                  <a:pt x="9509035" y="269673"/>
                  <a:pt x="9440091" y="274320"/>
                </a:cubicBezTo>
                <a:cubicBezTo>
                  <a:pt x="9371147" y="278967"/>
                  <a:pt x="9154074" y="233397"/>
                  <a:pt x="8981440" y="274320"/>
                </a:cubicBezTo>
                <a:cubicBezTo>
                  <a:pt x="8808806" y="315243"/>
                  <a:pt x="8587341" y="205722"/>
                  <a:pt x="8278949" y="274320"/>
                </a:cubicBezTo>
                <a:cubicBezTo>
                  <a:pt x="7970557" y="342918"/>
                  <a:pt x="8143533" y="266371"/>
                  <a:pt x="8064137" y="274320"/>
                </a:cubicBezTo>
                <a:cubicBezTo>
                  <a:pt x="7984741" y="282269"/>
                  <a:pt x="7870230" y="234160"/>
                  <a:pt x="7727406" y="274320"/>
                </a:cubicBezTo>
                <a:cubicBezTo>
                  <a:pt x="7584582" y="314480"/>
                  <a:pt x="7382484" y="268614"/>
                  <a:pt x="7268754" y="274320"/>
                </a:cubicBezTo>
                <a:cubicBezTo>
                  <a:pt x="7155024" y="280026"/>
                  <a:pt x="6697863" y="204440"/>
                  <a:pt x="6444343" y="274320"/>
                </a:cubicBezTo>
                <a:cubicBezTo>
                  <a:pt x="6190823" y="344200"/>
                  <a:pt x="5985169" y="241127"/>
                  <a:pt x="5863771" y="274320"/>
                </a:cubicBezTo>
                <a:cubicBezTo>
                  <a:pt x="5742373" y="307513"/>
                  <a:pt x="5448348" y="215288"/>
                  <a:pt x="5283200" y="274320"/>
                </a:cubicBezTo>
                <a:cubicBezTo>
                  <a:pt x="5118052" y="333352"/>
                  <a:pt x="4837331" y="175407"/>
                  <a:pt x="4458789" y="274320"/>
                </a:cubicBezTo>
                <a:cubicBezTo>
                  <a:pt x="4080247" y="373233"/>
                  <a:pt x="4154576" y="214741"/>
                  <a:pt x="3878217" y="274320"/>
                </a:cubicBezTo>
                <a:cubicBezTo>
                  <a:pt x="3601858" y="333899"/>
                  <a:pt x="3416939" y="223528"/>
                  <a:pt x="3175726" y="274320"/>
                </a:cubicBezTo>
                <a:cubicBezTo>
                  <a:pt x="2934513" y="325112"/>
                  <a:pt x="2578163" y="254946"/>
                  <a:pt x="2351314" y="274320"/>
                </a:cubicBezTo>
                <a:cubicBezTo>
                  <a:pt x="2124465" y="293694"/>
                  <a:pt x="2179708" y="262544"/>
                  <a:pt x="2136503" y="274320"/>
                </a:cubicBezTo>
                <a:cubicBezTo>
                  <a:pt x="2093298" y="286096"/>
                  <a:pt x="1867551" y="273158"/>
                  <a:pt x="1799771" y="274320"/>
                </a:cubicBezTo>
                <a:cubicBezTo>
                  <a:pt x="1731991" y="275482"/>
                  <a:pt x="1387336" y="271131"/>
                  <a:pt x="1219200" y="274320"/>
                </a:cubicBezTo>
                <a:cubicBezTo>
                  <a:pt x="1051064" y="277509"/>
                  <a:pt x="821780" y="234488"/>
                  <a:pt x="638629" y="274320"/>
                </a:cubicBezTo>
                <a:cubicBezTo>
                  <a:pt x="455478" y="314152"/>
                  <a:pt x="233516" y="207888"/>
                  <a:pt x="0" y="274320"/>
                </a:cubicBezTo>
                <a:cubicBezTo>
                  <a:pt x="-12430" y="199951"/>
                  <a:pt x="16247" y="12096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216855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F1C7F14-1D11-4101-BBF7-DB120C4BB96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54226" y="1726068"/>
            <a:ext cx="5647487" cy="3495282"/>
          </a:xfrm>
        </p:spPr>
        <p:txBody>
          <a:bodyPr/>
          <a:lstStyle>
            <a:lvl1pPr>
              <a:defRPr sz="2400">
                <a:latin typeface="Cabin regular" panose="020B0604020202020204" charset="0"/>
                <a:cs typeface="Cabin regular" panose="020B0604020202020204" charset="0"/>
              </a:defRPr>
            </a:lvl1pPr>
            <a:lvl2pPr>
              <a:defRPr sz="1800">
                <a:latin typeface="Cabin regular" panose="020B0604020202020204" charset="0"/>
                <a:cs typeface="Cabin regular" panose="020B0604020202020204" charset="0"/>
              </a:defRPr>
            </a:lvl2pPr>
            <a:lvl3pPr>
              <a:defRPr sz="1600">
                <a:latin typeface="Cabin regular" panose="020B0604020202020204" charset="0"/>
                <a:cs typeface="Cabin regular" panose="020B0604020202020204" charset="0"/>
              </a:defRPr>
            </a:lvl3pPr>
            <a:lvl4pPr>
              <a:defRPr sz="1600">
                <a:latin typeface="Cabin regular" panose="020B0604020202020204" charset="0"/>
                <a:cs typeface="Cabin regular" panose="020B0604020202020204" charset="0"/>
              </a:defRPr>
            </a:lvl4pPr>
            <a:lvl5pPr>
              <a:defRPr sz="1400">
                <a:latin typeface="Cabin regular" panose="020B0604020202020204" charset="0"/>
                <a:cs typeface="Cabin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796045F-DAC1-44B9-A887-D2F47395754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90286" y="1719733"/>
            <a:ext cx="5647489" cy="3501617"/>
          </a:xfrm>
        </p:spPr>
        <p:txBody>
          <a:bodyPr/>
          <a:lstStyle>
            <a:lvl1pPr>
              <a:defRPr sz="2400">
                <a:latin typeface="Cabin regular" panose="020B0604020202020204" charset="0"/>
                <a:cs typeface="Cabin regular" panose="020B0604020202020204" charset="0"/>
              </a:defRPr>
            </a:lvl1pPr>
            <a:lvl2pPr>
              <a:defRPr sz="1800">
                <a:latin typeface="Cabin regular" panose="020B0604020202020204" charset="0"/>
                <a:cs typeface="Cabin regular" panose="020B0604020202020204" charset="0"/>
              </a:defRPr>
            </a:lvl2pPr>
            <a:lvl3pPr>
              <a:defRPr sz="1600">
                <a:latin typeface="Cabin regular" panose="020B0604020202020204" charset="0"/>
                <a:cs typeface="Cabin regular" panose="020B0604020202020204" charset="0"/>
              </a:defRPr>
            </a:lvl3pPr>
            <a:lvl4pPr>
              <a:defRPr sz="1600">
                <a:latin typeface="Cabin regular" panose="020B0604020202020204" charset="0"/>
                <a:cs typeface="Cabin regular" panose="020B0604020202020204" charset="0"/>
              </a:defRPr>
            </a:lvl4pPr>
            <a:lvl5pPr>
              <a:defRPr sz="1400">
                <a:latin typeface="Cabin regular" panose="020B0604020202020204" charset="0"/>
                <a:cs typeface="Cabin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A65A31B6-E947-4EAD-883C-0DE5440D16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700000">
            <a:off x="10862947" y="5570671"/>
            <a:ext cx="1280160" cy="1280159"/>
          </a:xfrm>
          <a:custGeom>
            <a:avLst/>
            <a:gdLst>
              <a:gd name="connsiteX0" fmla="*/ 1092685 w 1280160"/>
              <a:gd name="connsiteY0" fmla="*/ 187475 h 1280159"/>
              <a:gd name="connsiteX1" fmla="*/ 1092685 w 1280160"/>
              <a:gd name="connsiteY1" fmla="*/ 1092685 h 1280159"/>
              <a:gd name="connsiteX2" fmla="*/ 187475 w 1280160"/>
              <a:gd name="connsiteY2" fmla="*/ 1092685 h 1280159"/>
              <a:gd name="connsiteX3" fmla="*/ 187475 w 1280160"/>
              <a:gd name="connsiteY3" fmla="*/ 187475 h 1280159"/>
              <a:gd name="connsiteX4" fmla="*/ 1092685 w 1280160"/>
              <a:gd name="connsiteY4" fmla="*/ 187475 h 12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1280159">
                <a:moveTo>
                  <a:pt x="1092685" y="187475"/>
                </a:moveTo>
                <a:cubicBezTo>
                  <a:pt x="1342652" y="437442"/>
                  <a:pt x="1342652" y="842718"/>
                  <a:pt x="1092685" y="1092685"/>
                </a:cubicBezTo>
                <a:cubicBezTo>
                  <a:pt x="842719" y="1342651"/>
                  <a:pt x="437442" y="1342651"/>
                  <a:pt x="187475" y="1092685"/>
                </a:cubicBezTo>
                <a:cubicBezTo>
                  <a:pt x="-62491" y="842718"/>
                  <a:pt x="-62491" y="437442"/>
                  <a:pt x="187475" y="187475"/>
                </a:cubicBezTo>
                <a:cubicBezTo>
                  <a:pt x="437442" y="-62491"/>
                  <a:pt x="842719" y="-62491"/>
                  <a:pt x="1092685" y="18747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29939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0;p14">
            <a:extLst>
              <a:ext uri="{FF2B5EF4-FFF2-40B4-BE49-F238E27FC236}">
                <a16:creationId xmlns:a16="http://schemas.microsoft.com/office/drawing/2014/main" id="{AD6BE85C-FA03-47A4-8180-7883AD48A5C8}"/>
              </a:ext>
            </a:extLst>
          </p:cNvPr>
          <p:cNvSpPr/>
          <p:nvPr userDrawn="1"/>
        </p:nvSpPr>
        <p:spPr>
          <a:xfrm rot="5400000" flipH="1">
            <a:off x="6053520" y="-4911517"/>
            <a:ext cx="54265" cy="12226078"/>
          </a:xfrm>
          <a:prstGeom prst="roundRect">
            <a:avLst>
              <a:gd name="adj" fmla="val 0"/>
            </a:avLst>
          </a:prstGeom>
          <a:solidFill>
            <a:srgbClr val="1D3DB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Google Shape;89;p14">
            <a:extLst>
              <a:ext uri="{FF2B5EF4-FFF2-40B4-BE49-F238E27FC236}">
                <a16:creationId xmlns:a16="http://schemas.microsoft.com/office/drawing/2014/main" id="{16BD70CE-7301-4174-BCAA-10C88F93A44A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504"/>
            <a:ext cx="2244436" cy="9198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464B5D-98A5-4379-BBF0-0E2390F0C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70" y="683310"/>
            <a:ext cx="5908964" cy="967883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sz="2800">
                <a:latin typeface="Cabin regular" panose="020B0604020202020204" charset="0"/>
                <a:cs typeface="Cabin regular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F2A933-70C0-4272-A0B3-024B58600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4"/>
          <a:stretch/>
        </p:blipFill>
        <p:spPr>
          <a:xfrm>
            <a:off x="0" y="5221351"/>
            <a:ext cx="12207132" cy="16366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09DB9D7-3707-429C-9640-417F078186E4}"/>
              </a:ext>
            </a:extLst>
          </p:cNvPr>
          <p:cNvSpPr/>
          <p:nvPr userDrawn="1"/>
        </p:nvSpPr>
        <p:spPr>
          <a:xfrm>
            <a:off x="0" y="5162354"/>
            <a:ext cx="12192000" cy="274320"/>
          </a:xfrm>
          <a:custGeom>
            <a:avLst/>
            <a:gdLst>
              <a:gd name="connsiteX0" fmla="*/ 0 w 12192000"/>
              <a:gd name="connsiteY0" fmla="*/ 0 h 274320"/>
              <a:gd name="connsiteX1" fmla="*/ 336731 w 12192000"/>
              <a:gd name="connsiteY1" fmla="*/ 0 h 274320"/>
              <a:gd name="connsiteX2" fmla="*/ 917303 w 12192000"/>
              <a:gd name="connsiteY2" fmla="*/ 0 h 274320"/>
              <a:gd name="connsiteX3" fmla="*/ 1375954 w 12192000"/>
              <a:gd name="connsiteY3" fmla="*/ 0 h 274320"/>
              <a:gd name="connsiteX4" fmla="*/ 1590766 w 12192000"/>
              <a:gd name="connsiteY4" fmla="*/ 0 h 274320"/>
              <a:gd name="connsiteX5" fmla="*/ 1805577 w 12192000"/>
              <a:gd name="connsiteY5" fmla="*/ 0 h 274320"/>
              <a:gd name="connsiteX6" fmla="*/ 2142309 w 12192000"/>
              <a:gd name="connsiteY6" fmla="*/ 0 h 274320"/>
              <a:gd name="connsiteX7" fmla="*/ 2722880 w 12192000"/>
              <a:gd name="connsiteY7" fmla="*/ 0 h 274320"/>
              <a:gd name="connsiteX8" fmla="*/ 3425371 w 12192000"/>
              <a:gd name="connsiteY8" fmla="*/ 0 h 274320"/>
              <a:gd name="connsiteX9" fmla="*/ 3884023 w 12192000"/>
              <a:gd name="connsiteY9" fmla="*/ 0 h 274320"/>
              <a:gd name="connsiteX10" fmla="*/ 4708434 w 12192000"/>
              <a:gd name="connsiteY10" fmla="*/ 0 h 274320"/>
              <a:gd name="connsiteX11" fmla="*/ 5167086 w 12192000"/>
              <a:gd name="connsiteY11" fmla="*/ 0 h 274320"/>
              <a:gd name="connsiteX12" fmla="*/ 5503817 w 12192000"/>
              <a:gd name="connsiteY12" fmla="*/ 0 h 274320"/>
              <a:gd name="connsiteX13" fmla="*/ 5840549 w 12192000"/>
              <a:gd name="connsiteY13" fmla="*/ 0 h 274320"/>
              <a:gd name="connsiteX14" fmla="*/ 6299200 w 12192000"/>
              <a:gd name="connsiteY14" fmla="*/ 0 h 274320"/>
              <a:gd name="connsiteX15" fmla="*/ 6757851 w 12192000"/>
              <a:gd name="connsiteY15" fmla="*/ 0 h 274320"/>
              <a:gd name="connsiteX16" fmla="*/ 7582263 w 12192000"/>
              <a:gd name="connsiteY16" fmla="*/ 0 h 274320"/>
              <a:gd name="connsiteX17" fmla="*/ 8040914 w 12192000"/>
              <a:gd name="connsiteY17" fmla="*/ 0 h 274320"/>
              <a:gd name="connsiteX18" fmla="*/ 8743406 w 12192000"/>
              <a:gd name="connsiteY18" fmla="*/ 0 h 274320"/>
              <a:gd name="connsiteX19" fmla="*/ 8958217 w 12192000"/>
              <a:gd name="connsiteY19" fmla="*/ 0 h 274320"/>
              <a:gd name="connsiteX20" fmla="*/ 9294949 w 12192000"/>
              <a:gd name="connsiteY20" fmla="*/ 0 h 274320"/>
              <a:gd name="connsiteX21" fmla="*/ 9997440 w 12192000"/>
              <a:gd name="connsiteY21" fmla="*/ 0 h 274320"/>
              <a:gd name="connsiteX22" fmla="*/ 10578011 w 12192000"/>
              <a:gd name="connsiteY22" fmla="*/ 0 h 274320"/>
              <a:gd name="connsiteX23" fmla="*/ 11402423 w 12192000"/>
              <a:gd name="connsiteY23" fmla="*/ 0 h 274320"/>
              <a:gd name="connsiteX24" fmla="*/ 12192000 w 12192000"/>
              <a:gd name="connsiteY24" fmla="*/ 0 h 274320"/>
              <a:gd name="connsiteX25" fmla="*/ 12192000 w 12192000"/>
              <a:gd name="connsiteY25" fmla="*/ 274320 h 274320"/>
              <a:gd name="connsiteX26" fmla="*/ 11855269 w 12192000"/>
              <a:gd name="connsiteY26" fmla="*/ 274320 h 274320"/>
              <a:gd name="connsiteX27" fmla="*/ 11396617 w 12192000"/>
              <a:gd name="connsiteY27" fmla="*/ 274320 h 274320"/>
              <a:gd name="connsiteX28" fmla="*/ 11181806 w 12192000"/>
              <a:gd name="connsiteY28" fmla="*/ 274320 h 274320"/>
              <a:gd name="connsiteX29" fmla="*/ 10723154 w 12192000"/>
              <a:gd name="connsiteY29" fmla="*/ 274320 h 274320"/>
              <a:gd name="connsiteX30" fmla="*/ 9898743 w 12192000"/>
              <a:gd name="connsiteY30" fmla="*/ 274320 h 274320"/>
              <a:gd name="connsiteX31" fmla="*/ 9683931 w 12192000"/>
              <a:gd name="connsiteY31" fmla="*/ 274320 h 274320"/>
              <a:gd name="connsiteX32" fmla="*/ 9347200 w 12192000"/>
              <a:gd name="connsiteY32" fmla="*/ 274320 h 274320"/>
              <a:gd name="connsiteX33" fmla="*/ 9132389 w 12192000"/>
              <a:gd name="connsiteY33" fmla="*/ 274320 h 274320"/>
              <a:gd name="connsiteX34" fmla="*/ 8795657 w 12192000"/>
              <a:gd name="connsiteY34" fmla="*/ 274320 h 274320"/>
              <a:gd name="connsiteX35" fmla="*/ 8337006 w 12192000"/>
              <a:gd name="connsiteY35" fmla="*/ 274320 h 274320"/>
              <a:gd name="connsiteX36" fmla="*/ 8000274 w 12192000"/>
              <a:gd name="connsiteY36" fmla="*/ 274320 h 274320"/>
              <a:gd name="connsiteX37" fmla="*/ 7419703 w 12192000"/>
              <a:gd name="connsiteY37" fmla="*/ 274320 h 274320"/>
              <a:gd name="connsiteX38" fmla="*/ 6595291 w 12192000"/>
              <a:gd name="connsiteY38" fmla="*/ 274320 h 274320"/>
              <a:gd name="connsiteX39" fmla="*/ 5892800 w 12192000"/>
              <a:gd name="connsiteY39" fmla="*/ 274320 h 274320"/>
              <a:gd name="connsiteX40" fmla="*/ 5677989 w 12192000"/>
              <a:gd name="connsiteY40" fmla="*/ 274320 h 274320"/>
              <a:gd name="connsiteX41" fmla="*/ 5341257 w 12192000"/>
              <a:gd name="connsiteY41" fmla="*/ 274320 h 274320"/>
              <a:gd name="connsiteX42" fmla="*/ 5004526 w 12192000"/>
              <a:gd name="connsiteY42" fmla="*/ 274320 h 274320"/>
              <a:gd name="connsiteX43" fmla="*/ 4545874 w 12192000"/>
              <a:gd name="connsiteY43" fmla="*/ 274320 h 274320"/>
              <a:gd name="connsiteX44" fmla="*/ 3965303 w 12192000"/>
              <a:gd name="connsiteY44" fmla="*/ 274320 h 274320"/>
              <a:gd name="connsiteX45" fmla="*/ 3140891 w 12192000"/>
              <a:gd name="connsiteY45" fmla="*/ 274320 h 274320"/>
              <a:gd name="connsiteX46" fmla="*/ 2438400 w 12192000"/>
              <a:gd name="connsiteY46" fmla="*/ 274320 h 274320"/>
              <a:gd name="connsiteX47" fmla="*/ 1857829 w 12192000"/>
              <a:gd name="connsiteY47" fmla="*/ 274320 h 274320"/>
              <a:gd name="connsiteX48" fmla="*/ 1277257 w 12192000"/>
              <a:gd name="connsiteY48" fmla="*/ 274320 h 274320"/>
              <a:gd name="connsiteX49" fmla="*/ 0 w 12192000"/>
              <a:gd name="connsiteY49" fmla="*/ 274320 h 274320"/>
              <a:gd name="connsiteX50" fmla="*/ 0 w 12192000"/>
              <a:gd name="connsiteY50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2000" h="274320" fill="none" extrusionOk="0">
                <a:moveTo>
                  <a:pt x="0" y="0"/>
                </a:moveTo>
                <a:cubicBezTo>
                  <a:pt x="142718" y="-3864"/>
                  <a:pt x="204201" y="2812"/>
                  <a:pt x="336731" y="0"/>
                </a:cubicBezTo>
                <a:cubicBezTo>
                  <a:pt x="469261" y="-2812"/>
                  <a:pt x="686847" y="37442"/>
                  <a:pt x="917303" y="0"/>
                </a:cubicBezTo>
                <a:cubicBezTo>
                  <a:pt x="1147759" y="-37442"/>
                  <a:pt x="1161216" y="39240"/>
                  <a:pt x="1375954" y="0"/>
                </a:cubicBezTo>
                <a:cubicBezTo>
                  <a:pt x="1590692" y="-39240"/>
                  <a:pt x="1496668" y="1129"/>
                  <a:pt x="1590766" y="0"/>
                </a:cubicBezTo>
                <a:cubicBezTo>
                  <a:pt x="1684864" y="-1129"/>
                  <a:pt x="1728943" y="5768"/>
                  <a:pt x="1805577" y="0"/>
                </a:cubicBezTo>
                <a:cubicBezTo>
                  <a:pt x="1882211" y="-5768"/>
                  <a:pt x="1995727" y="28733"/>
                  <a:pt x="2142309" y="0"/>
                </a:cubicBezTo>
                <a:cubicBezTo>
                  <a:pt x="2288891" y="-28733"/>
                  <a:pt x="2460853" y="54116"/>
                  <a:pt x="2722880" y="0"/>
                </a:cubicBezTo>
                <a:cubicBezTo>
                  <a:pt x="2984907" y="-54116"/>
                  <a:pt x="3231460" y="58484"/>
                  <a:pt x="3425371" y="0"/>
                </a:cubicBezTo>
                <a:cubicBezTo>
                  <a:pt x="3619282" y="-58484"/>
                  <a:pt x="3764376" y="51921"/>
                  <a:pt x="3884023" y="0"/>
                </a:cubicBezTo>
                <a:cubicBezTo>
                  <a:pt x="4003670" y="-51921"/>
                  <a:pt x="4360338" y="45847"/>
                  <a:pt x="4708434" y="0"/>
                </a:cubicBezTo>
                <a:cubicBezTo>
                  <a:pt x="5056530" y="-45847"/>
                  <a:pt x="5071783" y="34684"/>
                  <a:pt x="5167086" y="0"/>
                </a:cubicBezTo>
                <a:cubicBezTo>
                  <a:pt x="5262389" y="-34684"/>
                  <a:pt x="5348462" y="27405"/>
                  <a:pt x="5503817" y="0"/>
                </a:cubicBezTo>
                <a:cubicBezTo>
                  <a:pt x="5659172" y="-27405"/>
                  <a:pt x="5687660" y="14043"/>
                  <a:pt x="5840549" y="0"/>
                </a:cubicBezTo>
                <a:cubicBezTo>
                  <a:pt x="5993438" y="-14043"/>
                  <a:pt x="6154120" y="38499"/>
                  <a:pt x="6299200" y="0"/>
                </a:cubicBezTo>
                <a:cubicBezTo>
                  <a:pt x="6444280" y="-38499"/>
                  <a:pt x="6599335" y="47268"/>
                  <a:pt x="6757851" y="0"/>
                </a:cubicBezTo>
                <a:cubicBezTo>
                  <a:pt x="6916367" y="-47268"/>
                  <a:pt x="7239868" y="64714"/>
                  <a:pt x="7582263" y="0"/>
                </a:cubicBezTo>
                <a:cubicBezTo>
                  <a:pt x="7924658" y="-64714"/>
                  <a:pt x="7870645" y="48951"/>
                  <a:pt x="8040914" y="0"/>
                </a:cubicBezTo>
                <a:cubicBezTo>
                  <a:pt x="8211183" y="-48951"/>
                  <a:pt x="8566097" y="11940"/>
                  <a:pt x="8743406" y="0"/>
                </a:cubicBezTo>
                <a:cubicBezTo>
                  <a:pt x="8920715" y="-11940"/>
                  <a:pt x="8915256" y="631"/>
                  <a:pt x="8958217" y="0"/>
                </a:cubicBezTo>
                <a:cubicBezTo>
                  <a:pt x="9001178" y="-631"/>
                  <a:pt x="9204877" y="12386"/>
                  <a:pt x="9294949" y="0"/>
                </a:cubicBezTo>
                <a:cubicBezTo>
                  <a:pt x="9385021" y="-12386"/>
                  <a:pt x="9702953" y="44790"/>
                  <a:pt x="9997440" y="0"/>
                </a:cubicBezTo>
                <a:cubicBezTo>
                  <a:pt x="10291927" y="-44790"/>
                  <a:pt x="10325501" y="4166"/>
                  <a:pt x="10578011" y="0"/>
                </a:cubicBezTo>
                <a:cubicBezTo>
                  <a:pt x="10830521" y="-4166"/>
                  <a:pt x="10994788" y="23227"/>
                  <a:pt x="11402423" y="0"/>
                </a:cubicBezTo>
                <a:cubicBezTo>
                  <a:pt x="11810058" y="-23227"/>
                  <a:pt x="11993289" y="33917"/>
                  <a:pt x="12192000" y="0"/>
                </a:cubicBezTo>
                <a:cubicBezTo>
                  <a:pt x="12201664" y="85755"/>
                  <a:pt x="12172386" y="139412"/>
                  <a:pt x="12192000" y="274320"/>
                </a:cubicBezTo>
                <a:cubicBezTo>
                  <a:pt x="12123170" y="280824"/>
                  <a:pt x="12005780" y="264196"/>
                  <a:pt x="11855269" y="274320"/>
                </a:cubicBezTo>
                <a:cubicBezTo>
                  <a:pt x="11704758" y="284444"/>
                  <a:pt x="11612310" y="269724"/>
                  <a:pt x="11396617" y="274320"/>
                </a:cubicBezTo>
                <a:cubicBezTo>
                  <a:pt x="11180924" y="278916"/>
                  <a:pt x="11281967" y="249209"/>
                  <a:pt x="11181806" y="274320"/>
                </a:cubicBezTo>
                <a:cubicBezTo>
                  <a:pt x="11081645" y="299431"/>
                  <a:pt x="10856171" y="261841"/>
                  <a:pt x="10723154" y="274320"/>
                </a:cubicBezTo>
                <a:cubicBezTo>
                  <a:pt x="10590137" y="286799"/>
                  <a:pt x="10266521" y="242954"/>
                  <a:pt x="9898743" y="274320"/>
                </a:cubicBezTo>
                <a:cubicBezTo>
                  <a:pt x="9530965" y="305686"/>
                  <a:pt x="9743652" y="253658"/>
                  <a:pt x="9683931" y="274320"/>
                </a:cubicBezTo>
                <a:cubicBezTo>
                  <a:pt x="9624210" y="294982"/>
                  <a:pt x="9511777" y="260960"/>
                  <a:pt x="9347200" y="274320"/>
                </a:cubicBezTo>
                <a:cubicBezTo>
                  <a:pt x="9182623" y="287680"/>
                  <a:pt x="9202505" y="266851"/>
                  <a:pt x="9132389" y="274320"/>
                </a:cubicBezTo>
                <a:cubicBezTo>
                  <a:pt x="9062273" y="281789"/>
                  <a:pt x="8955341" y="264545"/>
                  <a:pt x="8795657" y="274320"/>
                </a:cubicBezTo>
                <a:cubicBezTo>
                  <a:pt x="8635973" y="284095"/>
                  <a:pt x="8502018" y="257767"/>
                  <a:pt x="8337006" y="274320"/>
                </a:cubicBezTo>
                <a:cubicBezTo>
                  <a:pt x="8171994" y="290873"/>
                  <a:pt x="8141101" y="237965"/>
                  <a:pt x="8000274" y="274320"/>
                </a:cubicBezTo>
                <a:cubicBezTo>
                  <a:pt x="7859447" y="310675"/>
                  <a:pt x="7686091" y="244704"/>
                  <a:pt x="7419703" y="274320"/>
                </a:cubicBezTo>
                <a:cubicBezTo>
                  <a:pt x="7153315" y="303936"/>
                  <a:pt x="6874049" y="187175"/>
                  <a:pt x="6595291" y="274320"/>
                </a:cubicBezTo>
                <a:cubicBezTo>
                  <a:pt x="6316533" y="361465"/>
                  <a:pt x="6214254" y="202594"/>
                  <a:pt x="5892800" y="274320"/>
                </a:cubicBezTo>
                <a:cubicBezTo>
                  <a:pt x="5571346" y="346046"/>
                  <a:pt x="5753603" y="255937"/>
                  <a:pt x="5677989" y="274320"/>
                </a:cubicBezTo>
                <a:cubicBezTo>
                  <a:pt x="5602375" y="292703"/>
                  <a:pt x="5483825" y="249427"/>
                  <a:pt x="5341257" y="274320"/>
                </a:cubicBezTo>
                <a:cubicBezTo>
                  <a:pt x="5198689" y="299213"/>
                  <a:pt x="5156028" y="242094"/>
                  <a:pt x="5004526" y="274320"/>
                </a:cubicBezTo>
                <a:cubicBezTo>
                  <a:pt x="4853024" y="306546"/>
                  <a:pt x="4755713" y="267459"/>
                  <a:pt x="4545874" y="274320"/>
                </a:cubicBezTo>
                <a:cubicBezTo>
                  <a:pt x="4336035" y="281181"/>
                  <a:pt x="4103514" y="220339"/>
                  <a:pt x="3965303" y="274320"/>
                </a:cubicBezTo>
                <a:cubicBezTo>
                  <a:pt x="3827092" y="328301"/>
                  <a:pt x="3481088" y="248392"/>
                  <a:pt x="3140891" y="274320"/>
                </a:cubicBezTo>
                <a:cubicBezTo>
                  <a:pt x="2800694" y="300248"/>
                  <a:pt x="2746481" y="248060"/>
                  <a:pt x="2438400" y="274320"/>
                </a:cubicBezTo>
                <a:cubicBezTo>
                  <a:pt x="2130319" y="300580"/>
                  <a:pt x="2027727" y="231456"/>
                  <a:pt x="1857829" y="274320"/>
                </a:cubicBezTo>
                <a:cubicBezTo>
                  <a:pt x="1687931" y="317184"/>
                  <a:pt x="1442818" y="239359"/>
                  <a:pt x="1277257" y="274320"/>
                </a:cubicBezTo>
                <a:cubicBezTo>
                  <a:pt x="1111696" y="309281"/>
                  <a:pt x="311224" y="221995"/>
                  <a:pt x="0" y="274320"/>
                </a:cubicBezTo>
                <a:cubicBezTo>
                  <a:pt x="-13119" y="172728"/>
                  <a:pt x="7199" y="100287"/>
                  <a:pt x="0" y="0"/>
                </a:cubicBezTo>
                <a:close/>
              </a:path>
              <a:path w="12192000" h="274320" stroke="0" extrusionOk="0">
                <a:moveTo>
                  <a:pt x="0" y="0"/>
                </a:moveTo>
                <a:cubicBezTo>
                  <a:pt x="78922" y="-205"/>
                  <a:pt x="206680" y="14052"/>
                  <a:pt x="336731" y="0"/>
                </a:cubicBezTo>
                <a:cubicBezTo>
                  <a:pt x="466782" y="-14052"/>
                  <a:pt x="885065" y="27149"/>
                  <a:pt x="1161143" y="0"/>
                </a:cubicBezTo>
                <a:cubicBezTo>
                  <a:pt x="1437221" y="-27149"/>
                  <a:pt x="1597675" y="52353"/>
                  <a:pt x="1985554" y="0"/>
                </a:cubicBezTo>
                <a:cubicBezTo>
                  <a:pt x="2373433" y="-52353"/>
                  <a:pt x="2461254" y="34682"/>
                  <a:pt x="2688046" y="0"/>
                </a:cubicBezTo>
                <a:cubicBezTo>
                  <a:pt x="2914838" y="-34682"/>
                  <a:pt x="3044681" y="47465"/>
                  <a:pt x="3268617" y="0"/>
                </a:cubicBezTo>
                <a:cubicBezTo>
                  <a:pt x="3492553" y="-47465"/>
                  <a:pt x="3711566" y="25494"/>
                  <a:pt x="4093029" y="0"/>
                </a:cubicBezTo>
                <a:cubicBezTo>
                  <a:pt x="4474492" y="-25494"/>
                  <a:pt x="4519110" y="17146"/>
                  <a:pt x="4673600" y="0"/>
                </a:cubicBezTo>
                <a:cubicBezTo>
                  <a:pt x="4828090" y="-17146"/>
                  <a:pt x="4971223" y="30890"/>
                  <a:pt x="5132251" y="0"/>
                </a:cubicBezTo>
                <a:cubicBezTo>
                  <a:pt x="5293279" y="-30890"/>
                  <a:pt x="5294978" y="15838"/>
                  <a:pt x="5347063" y="0"/>
                </a:cubicBezTo>
                <a:cubicBezTo>
                  <a:pt x="5399148" y="-15838"/>
                  <a:pt x="5608419" y="30122"/>
                  <a:pt x="5805714" y="0"/>
                </a:cubicBezTo>
                <a:cubicBezTo>
                  <a:pt x="6003009" y="-30122"/>
                  <a:pt x="6066904" y="23003"/>
                  <a:pt x="6142446" y="0"/>
                </a:cubicBezTo>
                <a:cubicBezTo>
                  <a:pt x="6217988" y="-23003"/>
                  <a:pt x="6383475" y="36050"/>
                  <a:pt x="6601097" y="0"/>
                </a:cubicBezTo>
                <a:cubicBezTo>
                  <a:pt x="6818719" y="-36050"/>
                  <a:pt x="6834889" y="22342"/>
                  <a:pt x="7059749" y="0"/>
                </a:cubicBezTo>
                <a:cubicBezTo>
                  <a:pt x="7284609" y="-22342"/>
                  <a:pt x="7195402" y="11639"/>
                  <a:pt x="7274560" y="0"/>
                </a:cubicBezTo>
                <a:cubicBezTo>
                  <a:pt x="7353718" y="-11639"/>
                  <a:pt x="7700974" y="98924"/>
                  <a:pt x="8098971" y="0"/>
                </a:cubicBezTo>
                <a:cubicBezTo>
                  <a:pt x="8496968" y="-98924"/>
                  <a:pt x="8248326" y="8793"/>
                  <a:pt x="8313783" y="0"/>
                </a:cubicBezTo>
                <a:cubicBezTo>
                  <a:pt x="8379240" y="-8793"/>
                  <a:pt x="8878366" y="72544"/>
                  <a:pt x="9138194" y="0"/>
                </a:cubicBezTo>
                <a:cubicBezTo>
                  <a:pt x="9398022" y="-72544"/>
                  <a:pt x="9340152" y="1220"/>
                  <a:pt x="9474926" y="0"/>
                </a:cubicBezTo>
                <a:cubicBezTo>
                  <a:pt x="9609700" y="-1220"/>
                  <a:pt x="9752912" y="11385"/>
                  <a:pt x="9933577" y="0"/>
                </a:cubicBezTo>
                <a:cubicBezTo>
                  <a:pt x="10114242" y="-11385"/>
                  <a:pt x="10112229" y="34657"/>
                  <a:pt x="10270309" y="0"/>
                </a:cubicBezTo>
                <a:cubicBezTo>
                  <a:pt x="10428389" y="-34657"/>
                  <a:pt x="10639869" y="9645"/>
                  <a:pt x="10850880" y="0"/>
                </a:cubicBezTo>
                <a:cubicBezTo>
                  <a:pt x="11061891" y="-9645"/>
                  <a:pt x="10976387" y="8588"/>
                  <a:pt x="11065691" y="0"/>
                </a:cubicBezTo>
                <a:cubicBezTo>
                  <a:pt x="11154995" y="-8588"/>
                  <a:pt x="11871643" y="2136"/>
                  <a:pt x="12192000" y="0"/>
                </a:cubicBezTo>
                <a:cubicBezTo>
                  <a:pt x="12207332" y="74429"/>
                  <a:pt x="12184297" y="173581"/>
                  <a:pt x="12192000" y="274320"/>
                </a:cubicBezTo>
                <a:cubicBezTo>
                  <a:pt x="11952723" y="343525"/>
                  <a:pt x="11765410" y="259440"/>
                  <a:pt x="11611429" y="274320"/>
                </a:cubicBezTo>
                <a:cubicBezTo>
                  <a:pt x="11457448" y="289200"/>
                  <a:pt x="11260655" y="221638"/>
                  <a:pt x="11030857" y="274320"/>
                </a:cubicBezTo>
                <a:cubicBezTo>
                  <a:pt x="10801059" y="327002"/>
                  <a:pt x="10766695" y="239913"/>
                  <a:pt x="10694126" y="274320"/>
                </a:cubicBezTo>
                <a:cubicBezTo>
                  <a:pt x="10621557" y="308727"/>
                  <a:pt x="10454382" y="241910"/>
                  <a:pt x="10235474" y="274320"/>
                </a:cubicBezTo>
                <a:cubicBezTo>
                  <a:pt x="10016566" y="306730"/>
                  <a:pt x="9963966" y="270418"/>
                  <a:pt x="9776823" y="274320"/>
                </a:cubicBezTo>
                <a:cubicBezTo>
                  <a:pt x="9589680" y="278222"/>
                  <a:pt x="9509035" y="269673"/>
                  <a:pt x="9440091" y="274320"/>
                </a:cubicBezTo>
                <a:cubicBezTo>
                  <a:pt x="9371147" y="278967"/>
                  <a:pt x="9154074" y="233397"/>
                  <a:pt x="8981440" y="274320"/>
                </a:cubicBezTo>
                <a:cubicBezTo>
                  <a:pt x="8808806" y="315243"/>
                  <a:pt x="8587341" y="205722"/>
                  <a:pt x="8278949" y="274320"/>
                </a:cubicBezTo>
                <a:cubicBezTo>
                  <a:pt x="7970557" y="342918"/>
                  <a:pt x="8143533" y="266371"/>
                  <a:pt x="8064137" y="274320"/>
                </a:cubicBezTo>
                <a:cubicBezTo>
                  <a:pt x="7984741" y="282269"/>
                  <a:pt x="7870230" y="234160"/>
                  <a:pt x="7727406" y="274320"/>
                </a:cubicBezTo>
                <a:cubicBezTo>
                  <a:pt x="7584582" y="314480"/>
                  <a:pt x="7382484" y="268614"/>
                  <a:pt x="7268754" y="274320"/>
                </a:cubicBezTo>
                <a:cubicBezTo>
                  <a:pt x="7155024" y="280026"/>
                  <a:pt x="6697863" y="204440"/>
                  <a:pt x="6444343" y="274320"/>
                </a:cubicBezTo>
                <a:cubicBezTo>
                  <a:pt x="6190823" y="344200"/>
                  <a:pt x="5985169" y="241127"/>
                  <a:pt x="5863771" y="274320"/>
                </a:cubicBezTo>
                <a:cubicBezTo>
                  <a:pt x="5742373" y="307513"/>
                  <a:pt x="5448348" y="215288"/>
                  <a:pt x="5283200" y="274320"/>
                </a:cubicBezTo>
                <a:cubicBezTo>
                  <a:pt x="5118052" y="333352"/>
                  <a:pt x="4837331" y="175407"/>
                  <a:pt x="4458789" y="274320"/>
                </a:cubicBezTo>
                <a:cubicBezTo>
                  <a:pt x="4080247" y="373233"/>
                  <a:pt x="4154576" y="214741"/>
                  <a:pt x="3878217" y="274320"/>
                </a:cubicBezTo>
                <a:cubicBezTo>
                  <a:pt x="3601858" y="333899"/>
                  <a:pt x="3416939" y="223528"/>
                  <a:pt x="3175726" y="274320"/>
                </a:cubicBezTo>
                <a:cubicBezTo>
                  <a:pt x="2934513" y="325112"/>
                  <a:pt x="2578163" y="254946"/>
                  <a:pt x="2351314" y="274320"/>
                </a:cubicBezTo>
                <a:cubicBezTo>
                  <a:pt x="2124465" y="293694"/>
                  <a:pt x="2179708" y="262544"/>
                  <a:pt x="2136503" y="274320"/>
                </a:cubicBezTo>
                <a:cubicBezTo>
                  <a:pt x="2093298" y="286096"/>
                  <a:pt x="1867551" y="273158"/>
                  <a:pt x="1799771" y="274320"/>
                </a:cubicBezTo>
                <a:cubicBezTo>
                  <a:pt x="1731991" y="275482"/>
                  <a:pt x="1387336" y="271131"/>
                  <a:pt x="1219200" y="274320"/>
                </a:cubicBezTo>
                <a:cubicBezTo>
                  <a:pt x="1051064" y="277509"/>
                  <a:pt x="821780" y="234488"/>
                  <a:pt x="638629" y="274320"/>
                </a:cubicBezTo>
                <a:cubicBezTo>
                  <a:pt x="455478" y="314152"/>
                  <a:pt x="233516" y="207888"/>
                  <a:pt x="0" y="274320"/>
                </a:cubicBezTo>
                <a:cubicBezTo>
                  <a:pt x="-12430" y="199951"/>
                  <a:pt x="16247" y="12096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216855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796045F-DAC1-44B9-A887-D2F47395754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33350" y="1684981"/>
            <a:ext cx="3905250" cy="3536370"/>
          </a:xfrm>
        </p:spPr>
        <p:txBody>
          <a:bodyPr/>
          <a:lstStyle>
            <a:lvl1pPr>
              <a:defRPr sz="2400">
                <a:latin typeface="Cabin regular" panose="020B0604020202020204" charset="0"/>
                <a:cs typeface="Cabin regular" panose="020B0604020202020204" charset="0"/>
              </a:defRPr>
            </a:lvl1pPr>
            <a:lvl2pPr>
              <a:defRPr sz="1800">
                <a:latin typeface="Cabin regular" panose="020B0604020202020204" charset="0"/>
                <a:cs typeface="Cabin regular" panose="020B0604020202020204" charset="0"/>
              </a:defRPr>
            </a:lvl2pPr>
            <a:lvl3pPr>
              <a:defRPr sz="1600">
                <a:latin typeface="Cabin regular" panose="020B0604020202020204" charset="0"/>
                <a:cs typeface="Cabin regular" panose="020B0604020202020204" charset="0"/>
              </a:defRPr>
            </a:lvl3pPr>
            <a:lvl4pPr>
              <a:defRPr sz="1600">
                <a:latin typeface="Cabin regular" panose="020B0604020202020204" charset="0"/>
                <a:cs typeface="Cabin regular" panose="020B0604020202020204" charset="0"/>
              </a:defRPr>
            </a:lvl4pPr>
            <a:lvl5pPr>
              <a:defRPr sz="1400">
                <a:latin typeface="Cabin regular" panose="020B0604020202020204" charset="0"/>
                <a:cs typeface="Cabin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F1C7F14-1D11-4101-BBF7-DB120C4BB96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53400" y="1694330"/>
            <a:ext cx="3905250" cy="3527020"/>
          </a:xfrm>
        </p:spPr>
        <p:txBody>
          <a:bodyPr/>
          <a:lstStyle>
            <a:lvl1pPr>
              <a:defRPr sz="2400">
                <a:latin typeface="Cabin regular" panose="020B0604020202020204" charset="0"/>
                <a:cs typeface="Cabin regular" panose="020B0604020202020204" charset="0"/>
              </a:defRPr>
            </a:lvl1pPr>
            <a:lvl2pPr>
              <a:defRPr sz="1800">
                <a:latin typeface="Cabin regular" panose="020B0604020202020204" charset="0"/>
                <a:cs typeface="Cabin regular" panose="020B0604020202020204" charset="0"/>
              </a:defRPr>
            </a:lvl2pPr>
            <a:lvl3pPr>
              <a:defRPr sz="1600">
                <a:latin typeface="Cabin regular" panose="020B0604020202020204" charset="0"/>
                <a:cs typeface="Cabin regular" panose="020B0604020202020204" charset="0"/>
              </a:defRPr>
            </a:lvl3pPr>
            <a:lvl4pPr>
              <a:defRPr sz="1600">
                <a:latin typeface="Cabin regular" panose="020B0604020202020204" charset="0"/>
                <a:cs typeface="Cabin regular" panose="020B0604020202020204" charset="0"/>
              </a:defRPr>
            </a:lvl4pPr>
            <a:lvl5pPr>
              <a:defRPr sz="1400">
                <a:latin typeface="Cabin regular" panose="020B0604020202020204" charset="0"/>
                <a:cs typeface="Cabin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4D2661B-DD23-4E03-8E43-B0054FA109A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128027" y="1694331"/>
            <a:ext cx="3905250" cy="3527020"/>
          </a:xfrm>
        </p:spPr>
        <p:txBody>
          <a:bodyPr/>
          <a:lstStyle>
            <a:lvl1pPr>
              <a:defRPr sz="2400">
                <a:latin typeface="Cabin regular" panose="020B0604020202020204" charset="0"/>
                <a:cs typeface="Cabin regular" panose="020B0604020202020204" charset="0"/>
              </a:defRPr>
            </a:lvl1pPr>
            <a:lvl2pPr>
              <a:defRPr sz="1800">
                <a:latin typeface="Cabin regular" panose="020B0604020202020204" charset="0"/>
                <a:cs typeface="Cabin regular" panose="020B0604020202020204" charset="0"/>
              </a:defRPr>
            </a:lvl2pPr>
            <a:lvl3pPr>
              <a:defRPr sz="1600">
                <a:latin typeface="Cabin regular" panose="020B0604020202020204" charset="0"/>
                <a:cs typeface="Cabin regular" panose="020B0604020202020204" charset="0"/>
              </a:defRPr>
            </a:lvl3pPr>
            <a:lvl4pPr>
              <a:defRPr sz="1600">
                <a:latin typeface="Cabin regular" panose="020B0604020202020204" charset="0"/>
                <a:cs typeface="Cabin regular" panose="020B0604020202020204" charset="0"/>
              </a:defRPr>
            </a:lvl4pPr>
            <a:lvl5pPr>
              <a:defRPr sz="1400">
                <a:latin typeface="Cabin regular" panose="020B0604020202020204" charset="0"/>
                <a:cs typeface="Cabin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0DBC0C8C-6EAC-41F2-B45D-85679872DA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700000">
            <a:off x="10862947" y="5570671"/>
            <a:ext cx="1280160" cy="1280159"/>
          </a:xfrm>
          <a:custGeom>
            <a:avLst/>
            <a:gdLst>
              <a:gd name="connsiteX0" fmla="*/ 1092685 w 1280160"/>
              <a:gd name="connsiteY0" fmla="*/ 187475 h 1280159"/>
              <a:gd name="connsiteX1" fmla="*/ 1092685 w 1280160"/>
              <a:gd name="connsiteY1" fmla="*/ 1092685 h 1280159"/>
              <a:gd name="connsiteX2" fmla="*/ 187475 w 1280160"/>
              <a:gd name="connsiteY2" fmla="*/ 1092685 h 1280159"/>
              <a:gd name="connsiteX3" fmla="*/ 187475 w 1280160"/>
              <a:gd name="connsiteY3" fmla="*/ 187475 h 1280159"/>
              <a:gd name="connsiteX4" fmla="*/ 1092685 w 1280160"/>
              <a:gd name="connsiteY4" fmla="*/ 187475 h 12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1280159">
                <a:moveTo>
                  <a:pt x="1092685" y="187475"/>
                </a:moveTo>
                <a:cubicBezTo>
                  <a:pt x="1342652" y="437442"/>
                  <a:pt x="1342652" y="842718"/>
                  <a:pt x="1092685" y="1092685"/>
                </a:cubicBezTo>
                <a:cubicBezTo>
                  <a:pt x="842719" y="1342651"/>
                  <a:pt x="437442" y="1342651"/>
                  <a:pt x="187475" y="1092685"/>
                </a:cubicBezTo>
                <a:cubicBezTo>
                  <a:pt x="-62491" y="842718"/>
                  <a:pt x="-62491" y="437442"/>
                  <a:pt x="187475" y="187475"/>
                </a:cubicBezTo>
                <a:cubicBezTo>
                  <a:pt x="437442" y="-62491"/>
                  <a:pt x="842719" y="-62491"/>
                  <a:pt x="1092685" y="18747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19212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3E166C0-B061-4CCF-BDEF-85B3012BCF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" y="-24047"/>
            <a:ext cx="12252960" cy="6942892"/>
          </a:xfrm>
          <a:prstGeom prst="rect">
            <a:avLst/>
          </a:prstGeom>
          <a:noFill/>
          <a:effectLst>
            <a:glow>
              <a:schemeClr val="bg1"/>
            </a:glow>
            <a:outerShdw blurRad="50800" dist="50800" dir="5400000" algn="ctr" rotWithShape="0">
              <a:srgbClr val="000000"/>
            </a:outerShdw>
            <a:softEdge rad="127000"/>
          </a:effectLst>
        </p:spPr>
      </p:pic>
      <p:sp>
        <p:nvSpPr>
          <p:cNvPr id="5" name="Google Shape;90;p14">
            <a:extLst>
              <a:ext uri="{FF2B5EF4-FFF2-40B4-BE49-F238E27FC236}">
                <a16:creationId xmlns:a16="http://schemas.microsoft.com/office/drawing/2014/main" id="{44DCDB59-7C60-4FED-84FD-C25D15787BC1}"/>
              </a:ext>
            </a:extLst>
          </p:cNvPr>
          <p:cNvSpPr/>
          <p:nvPr userDrawn="1"/>
        </p:nvSpPr>
        <p:spPr>
          <a:xfrm rot="5400000" flipH="1">
            <a:off x="6053520" y="-4911517"/>
            <a:ext cx="54265" cy="12226078"/>
          </a:xfrm>
          <a:prstGeom prst="roundRect">
            <a:avLst>
              <a:gd name="adj" fmla="val 0"/>
            </a:avLst>
          </a:prstGeom>
          <a:solidFill>
            <a:srgbClr val="1D3DB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1732C2-97C5-4482-BB00-4FB29C1B6D14}"/>
              </a:ext>
            </a:extLst>
          </p:cNvPr>
          <p:cNvSpPr/>
          <p:nvPr userDrawn="1"/>
        </p:nvSpPr>
        <p:spPr>
          <a:xfrm>
            <a:off x="-108" y="0"/>
            <a:ext cx="9623079" cy="6858000"/>
          </a:xfrm>
          <a:prstGeom prst="rect">
            <a:avLst/>
          </a:prstGeom>
          <a:gradFill flip="none" rotWithShape="1">
            <a:gsLst>
              <a:gs pos="25000">
                <a:schemeClr val="bg1"/>
              </a:gs>
              <a:gs pos="98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6" name="Google Shape;89;p14">
            <a:extLst>
              <a:ext uri="{FF2B5EF4-FFF2-40B4-BE49-F238E27FC236}">
                <a16:creationId xmlns:a16="http://schemas.microsoft.com/office/drawing/2014/main" id="{53C1CCB5-35B1-4F13-BBA8-81C8B28B7834}"/>
              </a:ext>
            </a:extLst>
          </p:cNvPr>
          <p:cNvPicPr preferRelativeResize="0"/>
          <p:nvPr userDrawn="1"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504"/>
            <a:ext cx="2244436" cy="9198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ECE0E16-E12B-476A-8EDF-5476B7FE7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352710"/>
            <a:ext cx="8064500" cy="500364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latin typeface="Cabin regular" panose="020B0604020202020204" charset="0"/>
                <a:cs typeface="Cabin regular" panose="020B0604020202020204" charset="0"/>
              </a:defRPr>
            </a:lvl1pPr>
            <a:lvl2pPr>
              <a:defRPr sz="3200">
                <a:solidFill>
                  <a:schemeClr val="tx1"/>
                </a:solidFill>
                <a:latin typeface="Cabin regular" panose="020B0604020202020204" charset="0"/>
                <a:cs typeface="Cabin regular" panose="020B0604020202020204" charset="0"/>
              </a:defRPr>
            </a:lvl2pPr>
            <a:lvl3pPr>
              <a:defRPr sz="2400">
                <a:solidFill>
                  <a:schemeClr val="tx1"/>
                </a:solidFill>
                <a:latin typeface="Cabin regular" panose="020B0604020202020204" charset="0"/>
                <a:cs typeface="Cabin regular" panose="020B0604020202020204" charset="0"/>
              </a:defRPr>
            </a:lvl3pPr>
            <a:lvl4pPr>
              <a:defRPr sz="1600">
                <a:latin typeface="Cabin regular" panose="020B0604020202020204" charset="0"/>
                <a:cs typeface="Cabin regular" panose="020B0604020202020204" charset="0"/>
              </a:defRPr>
            </a:lvl4pPr>
            <a:lvl5pPr>
              <a:defRPr sz="1400">
                <a:latin typeface="Cabin regular" panose="020B0604020202020204" charset="0"/>
                <a:cs typeface="Cabin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668B3B-F5A8-4BEC-A168-EF52866CFE4E}"/>
              </a:ext>
            </a:extLst>
          </p:cNvPr>
          <p:cNvGrpSpPr/>
          <p:nvPr userDrawn="1"/>
        </p:nvGrpSpPr>
        <p:grpSpPr>
          <a:xfrm>
            <a:off x="8169666" y="6126480"/>
            <a:ext cx="4022334" cy="731520"/>
            <a:chOff x="6232941" y="7681494"/>
            <a:chExt cx="4022334" cy="73152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1CA989C-F891-4BC9-98CD-6E3355F9CAEF}"/>
                </a:ext>
              </a:extLst>
            </p:cNvPr>
            <p:cNvSpPr/>
            <p:nvPr userDrawn="1"/>
          </p:nvSpPr>
          <p:spPr>
            <a:xfrm>
              <a:off x="6232941" y="7681494"/>
              <a:ext cx="4022334" cy="731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oogle Shape;128;p1">
              <a:extLst>
                <a:ext uri="{FF2B5EF4-FFF2-40B4-BE49-F238E27FC236}">
                  <a16:creationId xmlns:a16="http://schemas.microsoft.com/office/drawing/2014/main" id="{603CE3D1-9992-40D3-B73F-78A72BA7549F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6232941" y="7681494"/>
              <a:ext cx="4022334" cy="731520"/>
              <a:chOff x="-23076" y="5860967"/>
              <a:chExt cx="5017307" cy="914400"/>
            </a:xfrm>
          </p:grpSpPr>
          <p:pic>
            <p:nvPicPr>
              <p:cNvPr id="16" name="Google Shape;129;p1" descr="Graphical user interface&#10;&#10;Description automatically generated with low confidence">
                <a:extLst>
                  <a:ext uri="{FF2B5EF4-FFF2-40B4-BE49-F238E27FC236}">
                    <a16:creationId xmlns:a16="http://schemas.microsoft.com/office/drawing/2014/main" id="{9D46986F-C7F2-4D56-9BC4-A6224C5AC817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3076" y="5860967"/>
                <a:ext cx="4377922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30;p1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761FCA0F-F6D8-4E1C-91A6-1740F2C433E9}"/>
                  </a:ext>
                </a:extLst>
              </p:cNvPr>
              <p:cNvPicPr preferRelativeResize="0"/>
              <p:nvPr/>
            </p:nvPicPr>
            <p:blipFill rotWithShape="1">
              <a:blip r:embed="rId6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89535" y="6161853"/>
                <a:ext cx="704696" cy="457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F6FBF2D-527A-48C9-AAF2-4254B1B48D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994"/>
          <a:stretch/>
        </p:blipFill>
        <p:spPr>
          <a:xfrm>
            <a:off x="9412400" y="4900482"/>
            <a:ext cx="2770262" cy="1165153"/>
          </a:xfrm>
          <a:prstGeom prst="rect">
            <a:avLst/>
          </a:prstGeom>
        </p:spPr>
      </p:pic>
      <p:sp>
        <p:nvSpPr>
          <p:cNvPr id="20" name="Google Shape;151;p2">
            <a:extLst>
              <a:ext uri="{FF2B5EF4-FFF2-40B4-BE49-F238E27FC236}">
                <a16:creationId xmlns:a16="http://schemas.microsoft.com/office/drawing/2014/main" id="{924DD8A8-3F24-40F4-A7DF-A9195A99A546}"/>
              </a:ext>
            </a:extLst>
          </p:cNvPr>
          <p:cNvSpPr txBox="1"/>
          <p:nvPr userDrawn="1"/>
        </p:nvSpPr>
        <p:spPr>
          <a:xfrm>
            <a:off x="812524" y="6501876"/>
            <a:ext cx="109523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0" i="0" u="none" strike="noStrike" cap="none" dirty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@GIZ</a:t>
            </a:r>
            <a:endParaRPr sz="1200" b="0" i="0" u="none" strike="noStrike" cap="none" dirty="0">
              <a:solidFill>
                <a:schemeClr val="tx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1330491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0;p14">
            <a:extLst>
              <a:ext uri="{FF2B5EF4-FFF2-40B4-BE49-F238E27FC236}">
                <a16:creationId xmlns:a16="http://schemas.microsoft.com/office/drawing/2014/main" id="{AD6BE85C-FA03-47A4-8180-7883AD48A5C8}"/>
              </a:ext>
            </a:extLst>
          </p:cNvPr>
          <p:cNvSpPr/>
          <p:nvPr userDrawn="1"/>
        </p:nvSpPr>
        <p:spPr>
          <a:xfrm rot="5400000" flipH="1">
            <a:off x="6053520" y="-4911517"/>
            <a:ext cx="54265" cy="12226078"/>
          </a:xfrm>
          <a:prstGeom prst="roundRect">
            <a:avLst>
              <a:gd name="adj" fmla="val 0"/>
            </a:avLst>
          </a:prstGeom>
          <a:solidFill>
            <a:srgbClr val="1D3DB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Google Shape;89;p14">
            <a:extLst>
              <a:ext uri="{FF2B5EF4-FFF2-40B4-BE49-F238E27FC236}">
                <a16:creationId xmlns:a16="http://schemas.microsoft.com/office/drawing/2014/main" id="{16BD70CE-7301-4174-BCAA-10C88F93A44A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504"/>
            <a:ext cx="2244436" cy="9198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464B5D-98A5-4379-BBF0-0E2390F0C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70" y="683310"/>
            <a:ext cx="5908964" cy="967883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sz="2800">
                <a:latin typeface="Cabin regular" panose="020B0604020202020204" charset="0"/>
                <a:cs typeface="Cabin regular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F6E2D69-CA89-43BB-8D3A-C1BA90361C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4"/>
          <a:stretch/>
        </p:blipFill>
        <p:spPr>
          <a:xfrm>
            <a:off x="0" y="5221351"/>
            <a:ext cx="12207132" cy="163664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E3F565B-C602-485B-84D7-B801C79FC761}"/>
              </a:ext>
            </a:extLst>
          </p:cNvPr>
          <p:cNvSpPr/>
          <p:nvPr userDrawn="1"/>
        </p:nvSpPr>
        <p:spPr>
          <a:xfrm>
            <a:off x="0" y="5162354"/>
            <a:ext cx="12192000" cy="274320"/>
          </a:xfrm>
          <a:custGeom>
            <a:avLst/>
            <a:gdLst>
              <a:gd name="connsiteX0" fmla="*/ 0 w 12192000"/>
              <a:gd name="connsiteY0" fmla="*/ 0 h 274320"/>
              <a:gd name="connsiteX1" fmla="*/ 336731 w 12192000"/>
              <a:gd name="connsiteY1" fmla="*/ 0 h 274320"/>
              <a:gd name="connsiteX2" fmla="*/ 917303 w 12192000"/>
              <a:gd name="connsiteY2" fmla="*/ 0 h 274320"/>
              <a:gd name="connsiteX3" fmla="*/ 1375954 w 12192000"/>
              <a:gd name="connsiteY3" fmla="*/ 0 h 274320"/>
              <a:gd name="connsiteX4" fmla="*/ 1590766 w 12192000"/>
              <a:gd name="connsiteY4" fmla="*/ 0 h 274320"/>
              <a:gd name="connsiteX5" fmla="*/ 1805577 w 12192000"/>
              <a:gd name="connsiteY5" fmla="*/ 0 h 274320"/>
              <a:gd name="connsiteX6" fmla="*/ 2142309 w 12192000"/>
              <a:gd name="connsiteY6" fmla="*/ 0 h 274320"/>
              <a:gd name="connsiteX7" fmla="*/ 2722880 w 12192000"/>
              <a:gd name="connsiteY7" fmla="*/ 0 h 274320"/>
              <a:gd name="connsiteX8" fmla="*/ 3425371 w 12192000"/>
              <a:gd name="connsiteY8" fmla="*/ 0 h 274320"/>
              <a:gd name="connsiteX9" fmla="*/ 3884023 w 12192000"/>
              <a:gd name="connsiteY9" fmla="*/ 0 h 274320"/>
              <a:gd name="connsiteX10" fmla="*/ 4708434 w 12192000"/>
              <a:gd name="connsiteY10" fmla="*/ 0 h 274320"/>
              <a:gd name="connsiteX11" fmla="*/ 5167086 w 12192000"/>
              <a:gd name="connsiteY11" fmla="*/ 0 h 274320"/>
              <a:gd name="connsiteX12" fmla="*/ 5503817 w 12192000"/>
              <a:gd name="connsiteY12" fmla="*/ 0 h 274320"/>
              <a:gd name="connsiteX13" fmla="*/ 5840549 w 12192000"/>
              <a:gd name="connsiteY13" fmla="*/ 0 h 274320"/>
              <a:gd name="connsiteX14" fmla="*/ 6299200 w 12192000"/>
              <a:gd name="connsiteY14" fmla="*/ 0 h 274320"/>
              <a:gd name="connsiteX15" fmla="*/ 6757851 w 12192000"/>
              <a:gd name="connsiteY15" fmla="*/ 0 h 274320"/>
              <a:gd name="connsiteX16" fmla="*/ 7582263 w 12192000"/>
              <a:gd name="connsiteY16" fmla="*/ 0 h 274320"/>
              <a:gd name="connsiteX17" fmla="*/ 8040914 w 12192000"/>
              <a:gd name="connsiteY17" fmla="*/ 0 h 274320"/>
              <a:gd name="connsiteX18" fmla="*/ 8743406 w 12192000"/>
              <a:gd name="connsiteY18" fmla="*/ 0 h 274320"/>
              <a:gd name="connsiteX19" fmla="*/ 8958217 w 12192000"/>
              <a:gd name="connsiteY19" fmla="*/ 0 h 274320"/>
              <a:gd name="connsiteX20" fmla="*/ 9294949 w 12192000"/>
              <a:gd name="connsiteY20" fmla="*/ 0 h 274320"/>
              <a:gd name="connsiteX21" fmla="*/ 9997440 w 12192000"/>
              <a:gd name="connsiteY21" fmla="*/ 0 h 274320"/>
              <a:gd name="connsiteX22" fmla="*/ 10578011 w 12192000"/>
              <a:gd name="connsiteY22" fmla="*/ 0 h 274320"/>
              <a:gd name="connsiteX23" fmla="*/ 11402423 w 12192000"/>
              <a:gd name="connsiteY23" fmla="*/ 0 h 274320"/>
              <a:gd name="connsiteX24" fmla="*/ 12192000 w 12192000"/>
              <a:gd name="connsiteY24" fmla="*/ 0 h 274320"/>
              <a:gd name="connsiteX25" fmla="*/ 12192000 w 12192000"/>
              <a:gd name="connsiteY25" fmla="*/ 274320 h 274320"/>
              <a:gd name="connsiteX26" fmla="*/ 11855269 w 12192000"/>
              <a:gd name="connsiteY26" fmla="*/ 274320 h 274320"/>
              <a:gd name="connsiteX27" fmla="*/ 11396617 w 12192000"/>
              <a:gd name="connsiteY27" fmla="*/ 274320 h 274320"/>
              <a:gd name="connsiteX28" fmla="*/ 11181806 w 12192000"/>
              <a:gd name="connsiteY28" fmla="*/ 274320 h 274320"/>
              <a:gd name="connsiteX29" fmla="*/ 10723154 w 12192000"/>
              <a:gd name="connsiteY29" fmla="*/ 274320 h 274320"/>
              <a:gd name="connsiteX30" fmla="*/ 9898743 w 12192000"/>
              <a:gd name="connsiteY30" fmla="*/ 274320 h 274320"/>
              <a:gd name="connsiteX31" fmla="*/ 9683931 w 12192000"/>
              <a:gd name="connsiteY31" fmla="*/ 274320 h 274320"/>
              <a:gd name="connsiteX32" fmla="*/ 9347200 w 12192000"/>
              <a:gd name="connsiteY32" fmla="*/ 274320 h 274320"/>
              <a:gd name="connsiteX33" fmla="*/ 9132389 w 12192000"/>
              <a:gd name="connsiteY33" fmla="*/ 274320 h 274320"/>
              <a:gd name="connsiteX34" fmla="*/ 8795657 w 12192000"/>
              <a:gd name="connsiteY34" fmla="*/ 274320 h 274320"/>
              <a:gd name="connsiteX35" fmla="*/ 8337006 w 12192000"/>
              <a:gd name="connsiteY35" fmla="*/ 274320 h 274320"/>
              <a:gd name="connsiteX36" fmla="*/ 8000274 w 12192000"/>
              <a:gd name="connsiteY36" fmla="*/ 274320 h 274320"/>
              <a:gd name="connsiteX37" fmla="*/ 7419703 w 12192000"/>
              <a:gd name="connsiteY37" fmla="*/ 274320 h 274320"/>
              <a:gd name="connsiteX38" fmla="*/ 6595291 w 12192000"/>
              <a:gd name="connsiteY38" fmla="*/ 274320 h 274320"/>
              <a:gd name="connsiteX39" fmla="*/ 5892800 w 12192000"/>
              <a:gd name="connsiteY39" fmla="*/ 274320 h 274320"/>
              <a:gd name="connsiteX40" fmla="*/ 5677989 w 12192000"/>
              <a:gd name="connsiteY40" fmla="*/ 274320 h 274320"/>
              <a:gd name="connsiteX41" fmla="*/ 5341257 w 12192000"/>
              <a:gd name="connsiteY41" fmla="*/ 274320 h 274320"/>
              <a:gd name="connsiteX42" fmla="*/ 5004526 w 12192000"/>
              <a:gd name="connsiteY42" fmla="*/ 274320 h 274320"/>
              <a:gd name="connsiteX43" fmla="*/ 4545874 w 12192000"/>
              <a:gd name="connsiteY43" fmla="*/ 274320 h 274320"/>
              <a:gd name="connsiteX44" fmla="*/ 3965303 w 12192000"/>
              <a:gd name="connsiteY44" fmla="*/ 274320 h 274320"/>
              <a:gd name="connsiteX45" fmla="*/ 3140891 w 12192000"/>
              <a:gd name="connsiteY45" fmla="*/ 274320 h 274320"/>
              <a:gd name="connsiteX46" fmla="*/ 2438400 w 12192000"/>
              <a:gd name="connsiteY46" fmla="*/ 274320 h 274320"/>
              <a:gd name="connsiteX47" fmla="*/ 1857829 w 12192000"/>
              <a:gd name="connsiteY47" fmla="*/ 274320 h 274320"/>
              <a:gd name="connsiteX48" fmla="*/ 1277257 w 12192000"/>
              <a:gd name="connsiteY48" fmla="*/ 274320 h 274320"/>
              <a:gd name="connsiteX49" fmla="*/ 0 w 12192000"/>
              <a:gd name="connsiteY49" fmla="*/ 274320 h 274320"/>
              <a:gd name="connsiteX50" fmla="*/ 0 w 12192000"/>
              <a:gd name="connsiteY50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2000" h="274320" fill="none" extrusionOk="0">
                <a:moveTo>
                  <a:pt x="0" y="0"/>
                </a:moveTo>
                <a:cubicBezTo>
                  <a:pt x="142718" y="-3864"/>
                  <a:pt x="204201" y="2812"/>
                  <a:pt x="336731" y="0"/>
                </a:cubicBezTo>
                <a:cubicBezTo>
                  <a:pt x="469261" y="-2812"/>
                  <a:pt x="686847" y="37442"/>
                  <a:pt x="917303" y="0"/>
                </a:cubicBezTo>
                <a:cubicBezTo>
                  <a:pt x="1147759" y="-37442"/>
                  <a:pt x="1161216" y="39240"/>
                  <a:pt x="1375954" y="0"/>
                </a:cubicBezTo>
                <a:cubicBezTo>
                  <a:pt x="1590692" y="-39240"/>
                  <a:pt x="1496668" y="1129"/>
                  <a:pt x="1590766" y="0"/>
                </a:cubicBezTo>
                <a:cubicBezTo>
                  <a:pt x="1684864" y="-1129"/>
                  <a:pt x="1728943" y="5768"/>
                  <a:pt x="1805577" y="0"/>
                </a:cubicBezTo>
                <a:cubicBezTo>
                  <a:pt x="1882211" y="-5768"/>
                  <a:pt x="1995727" y="28733"/>
                  <a:pt x="2142309" y="0"/>
                </a:cubicBezTo>
                <a:cubicBezTo>
                  <a:pt x="2288891" y="-28733"/>
                  <a:pt x="2460853" y="54116"/>
                  <a:pt x="2722880" y="0"/>
                </a:cubicBezTo>
                <a:cubicBezTo>
                  <a:pt x="2984907" y="-54116"/>
                  <a:pt x="3231460" y="58484"/>
                  <a:pt x="3425371" y="0"/>
                </a:cubicBezTo>
                <a:cubicBezTo>
                  <a:pt x="3619282" y="-58484"/>
                  <a:pt x="3764376" y="51921"/>
                  <a:pt x="3884023" y="0"/>
                </a:cubicBezTo>
                <a:cubicBezTo>
                  <a:pt x="4003670" y="-51921"/>
                  <a:pt x="4360338" y="45847"/>
                  <a:pt x="4708434" y="0"/>
                </a:cubicBezTo>
                <a:cubicBezTo>
                  <a:pt x="5056530" y="-45847"/>
                  <a:pt x="5071783" y="34684"/>
                  <a:pt x="5167086" y="0"/>
                </a:cubicBezTo>
                <a:cubicBezTo>
                  <a:pt x="5262389" y="-34684"/>
                  <a:pt x="5348462" y="27405"/>
                  <a:pt x="5503817" y="0"/>
                </a:cubicBezTo>
                <a:cubicBezTo>
                  <a:pt x="5659172" y="-27405"/>
                  <a:pt x="5687660" y="14043"/>
                  <a:pt x="5840549" y="0"/>
                </a:cubicBezTo>
                <a:cubicBezTo>
                  <a:pt x="5993438" y="-14043"/>
                  <a:pt x="6154120" y="38499"/>
                  <a:pt x="6299200" y="0"/>
                </a:cubicBezTo>
                <a:cubicBezTo>
                  <a:pt x="6444280" y="-38499"/>
                  <a:pt x="6599335" y="47268"/>
                  <a:pt x="6757851" y="0"/>
                </a:cubicBezTo>
                <a:cubicBezTo>
                  <a:pt x="6916367" y="-47268"/>
                  <a:pt x="7239868" y="64714"/>
                  <a:pt x="7582263" y="0"/>
                </a:cubicBezTo>
                <a:cubicBezTo>
                  <a:pt x="7924658" y="-64714"/>
                  <a:pt x="7870645" y="48951"/>
                  <a:pt x="8040914" y="0"/>
                </a:cubicBezTo>
                <a:cubicBezTo>
                  <a:pt x="8211183" y="-48951"/>
                  <a:pt x="8566097" y="11940"/>
                  <a:pt x="8743406" y="0"/>
                </a:cubicBezTo>
                <a:cubicBezTo>
                  <a:pt x="8920715" y="-11940"/>
                  <a:pt x="8915256" y="631"/>
                  <a:pt x="8958217" y="0"/>
                </a:cubicBezTo>
                <a:cubicBezTo>
                  <a:pt x="9001178" y="-631"/>
                  <a:pt x="9204877" y="12386"/>
                  <a:pt x="9294949" y="0"/>
                </a:cubicBezTo>
                <a:cubicBezTo>
                  <a:pt x="9385021" y="-12386"/>
                  <a:pt x="9702953" y="44790"/>
                  <a:pt x="9997440" y="0"/>
                </a:cubicBezTo>
                <a:cubicBezTo>
                  <a:pt x="10291927" y="-44790"/>
                  <a:pt x="10325501" y="4166"/>
                  <a:pt x="10578011" y="0"/>
                </a:cubicBezTo>
                <a:cubicBezTo>
                  <a:pt x="10830521" y="-4166"/>
                  <a:pt x="10994788" y="23227"/>
                  <a:pt x="11402423" y="0"/>
                </a:cubicBezTo>
                <a:cubicBezTo>
                  <a:pt x="11810058" y="-23227"/>
                  <a:pt x="11993289" y="33917"/>
                  <a:pt x="12192000" y="0"/>
                </a:cubicBezTo>
                <a:cubicBezTo>
                  <a:pt x="12201664" y="85755"/>
                  <a:pt x="12172386" y="139412"/>
                  <a:pt x="12192000" y="274320"/>
                </a:cubicBezTo>
                <a:cubicBezTo>
                  <a:pt x="12123170" y="280824"/>
                  <a:pt x="12005780" y="264196"/>
                  <a:pt x="11855269" y="274320"/>
                </a:cubicBezTo>
                <a:cubicBezTo>
                  <a:pt x="11704758" y="284444"/>
                  <a:pt x="11612310" y="269724"/>
                  <a:pt x="11396617" y="274320"/>
                </a:cubicBezTo>
                <a:cubicBezTo>
                  <a:pt x="11180924" y="278916"/>
                  <a:pt x="11281967" y="249209"/>
                  <a:pt x="11181806" y="274320"/>
                </a:cubicBezTo>
                <a:cubicBezTo>
                  <a:pt x="11081645" y="299431"/>
                  <a:pt x="10856171" y="261841"/>
                  <a:pt x="10723154" y="274320"/>
                </a:cubicBezTo>
                <a:cubicBezTo>
                  <a:pt x="10590137" y="286799"/>
                  <a:pt x="10266521" y="242954"/>
                  <a:pt x="9898743" y="274320"/>
                </a:cubicBezTo>
                <a:cubicBezTo>
                  <a:pt x="9530965" y="305686"/>
                  <a:pt x="9743652" y="253658"/>
                  <a:pt x="9683931" y="274320"/>
                </a:cubicBezTo>
                <a:cubicBezTo>
                  <a:pt x="9624210" y="294982"/>
                  <a:pt x="9511777" y="260960"/>
                  <a:pt x="9347200" y="274320"/>
                </a:cubicBezTo>
                <a:cubicBezTo>
                  <a:pt x="9182623" y="287680"/>
                  <a:pt x="9202505" y="266851"/>
                  <a:pt x="9132389" y="274320"/>
                </a:cubicBezTo>
                <a:cubicBezTo>
                  <a:pt x="9062273" y="281789"/>
                  <a:pt x="8955341" y="264545"/>
                  <a:pt x="8795657" y="274320"/>
                </a:cubicBezTo>
                <a:cubicBezTo>
                  <a:pt x="8635973" y="284095"/>
                  <a:pt x="8502018" y="257767"/>
                  <a:pt x="8337006" y="274320"/>
                </a:cubicBezTo>
                <a:cubicBezTo>
                  <a:pt x="8171994" y="290873"/>
                  <a:pt x="8141101" y="237965"/>
                  <a:pt x="8000274" y="274320"/>
                </a:cubicBezTo>
                <a:cubicBezTo>
                  <a:pt x="7859447" y="310675"/>
                  <a:pt x="7686091" y="244704"/>
                  <a:pt x="7419703" y="274320"/>
                </a:cubicBezTo>
                <a:cubicBezTo>
                  <a:pt x="7153315" y="303936"/>
                  <a:pt x="6874049" y="187175"/>
                  <a:pt x="6595291" y="274320"/>
                </a:cubicBezTo>
                <a:cubicBezTo>
                  <a:pt x="6316533" y="361465"/>
                  <a:pt x="6214254" y="202594"/>
                  <a:pt x="5892800" y="274320"/>
                </a:cubicBezTo>
                <a:cubicBezTo>
                  <a:pt x="5571346" y="346046"/>
                  <a:pt x="5753603" y="255937"/>
                  <a:pt x="5677989" y="274320"/>
                </a:cubicBezTo>
                <a:cubicBezTo>
                  <a:pt x="5602375" y="292703"/>
                  <a:pt x="5483825" y="249427"/>
                  <a:pt x="5341257" y="274320"/>
                </a:cubicBezTo>
                <a:cubicBezTo>
                  <a:pt x="5198689" y="299213"/>
                  <a:pt x="5156028" y="242094"/>
                  <a:pt x="5004526" y="274320"/>
                </a:cubicBezTo>
                <a:cubicBezTo>
                  <a:pt x="4853024" y="306546"/>
                  <a:pt x="4755713" y="267459"/>
                  <a:pt x="4545874" y="274320"/>
                </a:cubicBezTo>
                <a:cubicBezTo>
                  <a:pt x="4336035" y="281181"/>
                  <a:pt x="4103514" y="220339"/>
                  <a:pt x="3965303" y="274320"/>
                </a:cubicBezTo>
                <a:cubicBezTo>
                  <a:pt x="3827092" y="328301"/>
                  <a:pt x="3481088" y="248392"/>
                  <a:pt x="3140891" y="274320"/>
                </a:cubicBezTo>
                <a:cubicBezTo>
                  <a:pt x="2800694" y="300248"/>
                  <a:pt x="2746481" y="248060"/>
                  <a:pt x="2438400" y="274320"/>
                </a:cubicBezTo>
                <a:cubicBezTo>
                  <a:pt x="2130319" y="300580"/>
                  <a:pt x="2027727" y="231456"/>
                  <a:pt x="1857829" y="274320"/>
                </a:cubicBezTo>
                <a:cubicBezTo>
                  <a:pt x="1687931" y="317184"/>
                  <a:pt x="1442818" y="239359"/>
                  <a:pt x="1277257" y="274320"/>
                </a:cubicBezTo>
                <a:cubicBezTo>
                  <a:pt x="1111696" y="309281"/>
                  <a:pt x="311224" y="221995"/>
                  <a:pt x="0" y="274320"/>
                </a:cubicBezTo>
                <a:cubicBezTo>
                  <a:pt x="-13119" y="172728"/>
                  <a:pt x="7199" y="100287"/>
                  <a:pt x="0" y="0"/>
                </a:cubicBezTo>
                <a:close/>
              </a:path>
              <a:path w="12192000" h="274320" stroke="0" extrusionOk="0">
                <a:moveTo>
                  <a:pt x="0" y="0"/>
                </a:moveTo>
                <a:cubicBezTo>
                  <a:pt x="78922" y="-205"/>
                  <a:pt x="206680" y="14052"/>
                  <a:pt x="336731" y="0"/>
                </a:cubicBezTo>
                <a:cubicBezTo>
                  <a:pt x="466782" y="-14052"/>
                  <a:pt x="885065" y="27149"/>
                  <a:pt x="1161143" y="0"/>
                </a:cubicBezTo>
                <a:cubicBezTo>
                  <a:pt x="1437221" y="-27149"/>
                  <a:pt x="1597675" y="52353"/>
                  <a:pt x="1985554" y="0"/>
                </a:cubicBezTo>
                <a:cubicBezTo>
                  <a:pt x="2373433" y="-52353"/>
                  <a:pt x="2461254" y="34682"/>
                  <a:pt x="2688046" y="0"/>
                </a:cubicBezTo>
                <a:cubicBezTo>
                  <a:pt x="2914838" y="-34682"/>
                  <a:pt x="3044681" y="47465"/>
                  <a:pt x="3268617" y="0"/>
                </a:cubicBezTo>
                <a:cubicBezTo>
                  <a:pt x="3492553" y="-47465"/>
                  <a:pt x="3711566" y="25494"/>
                  <a:pt x="4093029" y="0"/>
                </a:cubicBezTo>
                <a:cubicBezTo>
                  <a:pt x="4474492" y="-25494"/>
                  <a:pt x="4519110" y="17146"/>
                  <a:pt x="4673600" y="0"/>
                </a:cubicBezTo>
                <a:cubicBezTo>
                  <a:pt x="4828090" y="-17146"/>
                  <a:pt x="4971223" y="30890"/>
                  <a:pt x="5132251" y="0"/>
                </a:cubicBezTo>
                <a:cubicBezTo>
                  <a:pt x="5293279" y="-30890"/>
                  <a:pt x="5294978" y="15838"/>
                  <a:pt x="5347063" y="0"/>
                </a:cubicBezTo>
                <a:cubicBezTo>
                  <a:pt x="5399148" y="-15838"/>
                  <a:pt x="5608419" y="30122"/>
                  <a:pt x="5805714" y="0"/>
                </a:cubicBezTo>
                <a:cubicBezTo>
                  <a:pt x="6003009" y="-30122"/>
                  <a:pt x="6066904" y="23003"/>
                  <a:pt x="6142446" y="0"/>
                </a:cubicBezTo>
                <a:cubicBezTo>
                  <a:pt x="6217988" y="-23003"/>
                  <a:pt x="6383475" y="36050"/>
                  <a:pt x="6601097" y="0"/>
                </a:cubicBezTo>
                <a:cubicBezTo>
                  <a:pt x="6818719" y="-36050"/>
                  <a:pt x="6834889" y="22342"/>
                  <a:pt x="7059749" y="0"/>
                </a:cubicBezTo>
                <a:cubicBezTo>
                  <a:pt x="7284609" y="-22342"/>
                  <a:pt x="7195402" y="11639"/>
                  <a:pt x="7274560" y="0"/>
                </a:cubicBezTo>
                <a:cubicBezTo>
                  <a:pt x="7353718" y="-11639"/>
                  <a:pt x="7700974" y="98924"/>
                  <a:pt x="8098971" y="0"/>
                </a:cubicBezTo>
                <a:cubicBezTo>
                  <a:pt x="8496968" y="-98924"/>
                  <a:pt x="8248326" y="8793"/>
                  <a:pt x="8313783" y="0"/>
                </a:cubicBezTo>
                <a:cubicBezTo>
                  <a:pt x="8379240" y="-8793"/>
                  <a:pt x="8878366" y="72544"/>
                  <a:pt x="9138194" y="0"/>
                </a:cubicBezTo>
                <a:cubicBezTo>
                  <a:pt x="9398022" y="-72544"/>
                  <a:pt x="9340152" y="1220"/>
                  <a:pt x="9474926" y="0"/>
                </a:cubicBezTo>
                <a:cubicBezTo>
                  <a:pt x="9609700" y="-1220"/>
                  <a:pt x="9752912" y="11385"/>
                  <a:pt x="9933577" y="0"/>
                </a:cubicBezTo>
                <a:cubicBezTo>
                  <a:pt x="10114242" y="-11385"/>
                  <a:pt x="10112229" y="34657"/>
                  <a:pt x="10270309" y="0"/>
                </a:cubicBezTo>
                <a:cubicBezTo>
                  <a:pt x="10428389" y="-34657"/>
                  <a:pt x="10639869" y="9645"/>
                  <a:pt x="10850880" y="0"/>
                </a:cubicBezTo>
                <a:cubicBezTo>
                  <a:pt x="11061891" y="-9645"/>
                  <a:pt x="10976387" y="8588"/>
                  <a:pt x="11065691" y="0"/>
                </a:cubicBezTo>
                <a:cubicBezTo>
                  <a:pt x="11154995" y="-8588"/>
                  <a:pt x="11871643" y="2136"/>
                  <a:pt x="12192000" y="0"/>
                </a:cubicBezTo>
                <a:cubicBezTo>
                  <a:pt x="12207332" y="74429"/>
                  <a:pt x="12184297" y="173581"/>
                  <a:pt x="12192000" y="274320"/>
                </a:cubicBezTo>
                <a:cubicBezTo>
                  <a:pt x="11952723" y="343525"/>
                  <a:pt x="11765410" y="259440"/>
                  <a:pt x="11611429" y="274320"/>
                </a:cubicBezTo>
                <a:cubicBezTo>
                  <a:pt x="11457448" y="289200"/>
                  <a:pt x="11260655" y="221638"/>
                  <a:pt x="11030857" y="274320"/>
                </a:cubicBezTo>
                <a:cubicBezTo>
                  <a:pt x="10801059" y="327002"/>
                  <a:pt x="10766695" y="239913"/>
                  <a:pt x="10694126" y="274320"/>
                </a:cubicBezTo>
                <a:cubicBezTo>
                  <a:pt x="10621557" y="308727"/>
                  <a:pt x="10454382" y="241910"/>
                  <a:pt x="10235474" y="274320"/>
                </a:cubicBezTo>
                <a:cubicBezTo>
                  <a:pt x="10016566" y="306730"/>
                  <a:pt x="9963966" y="270418"/>
                  <a:pt x="9776823" y="274320"/>
                </a:cubicBezTo>
                <a:cubicBezTo>
                  <a:pt x="9589680" y="278222"/>
                  <a:pt x="9509035" y="269673"/>
                  <a:pt x="9440091" y="274320"/>
                </a:cubicBezTo>
                <a:cubicBezTo>
                  <a:pt x="9371147" y="278967"/>
                  <a:pt x="9154074" y="233397"/>
                  <a:pt x="8981440" y="274320"/>
                </a:cubicBezTo>
                <a:cubicBezTo>
                  <a:pt x="8808806" y="315243"/>
                  <a:pt x="8587341" y="205722"/>
                  <a:pt x="8278949" y="274320"/>
                </a:cubicBezTo>
                <a:cubicBezTo>
                  <a:pt x="7970557" y="342918"/>
                  <a:pt x="8143533" y="266371"/>
                  <a:pt x="8064137" y="274320"/>
                </a:cubicBezTo>
                <a:cubicBezTo>
                  <a:pt x="7984741" y="282269"/>
                  <a:pt x="7870230" y="234160"/>
                  <a:pt x="7727406" y="274320"/>
                </a:cubicBezTo>
                <a:cubicBezTo>
                  <a:pt x="7584582" y="314480"/>
                  <a:pt x="7382484" y="268614"/>
                  <a:pt x="7268754" y="274320"/>
                </a:cubicBezTo>
                <a:cubicBezTo>
                  <a:pt x="7155024" y="280026"/>
                  <a:pt x="6697863" y="204440"/>
                  <a:pt x="6444343" y="274320"/>
                </a:cubicBezTo>
                <a:cubicBezTo>
                  <a:pt x="6190823" y="344200"/>
                  <a:pt x="5985169" y="241127"/>
                  <a:pt x="5863771" y="274320"/>
                </a:cubicBezTo>
                <a:cubicBezTo>
                  <a:pt x="5742373" y="307513"/>
                  <a:pt x="5448348" y="215288"/>
                  <a:pt x="5283200" y="274320"/>
                </a:cubicBezTo>
                <a:cubicBezTo>
                  <a:pt x="5118052" y="333352"/>
                  <a:pt x="4837331" y="175407"/>
                  <a:pt x="4458789" y="274320"/>
                </a:cubicBezTo>
                <a:cubicBezTo>
                  <a:pt x="4080247" y="373233"/>
                  <a:pt x="4154576" y="214741"/>
                  <a:pt x="3878217" y="274320"/>
                </a:cubicBezTo>
                <a:cubicBezTo>
                  <a:pt x="3601858" y="333899"/>
                  <a:pt x="3416939" y="223528"/>
                  <a:pt x="3175726" y="274320"/>
                </a:cubicBezTo>
                <a:cubicBezTo>
                  <a:pt x="2934513" y="325112"/>
                  <a:pt x="2578163" y="254946"/>
                  <a:pt x="2351314" y="274320"/>
                </a:cubicBezTo>
                <a:cubicBezTo>
                  <a:pt x="2124465" y="293694"/>
                  <a:pt x="2179708" y="262544"/>
                  <a:pt x="2136503" y="274320"/>
                </a:cubicBezTo>
                <a:cubicBezTo>
                  <a:pt x="2093298" y="286096"/>
                  <a:pt x="1867551" y="273158"/>
                  <a:pt x="1799771" y="274320"/>
                </a:cubicBezTo>
                <a:cubicBezTo>
                  <a:pt x="1731991" y="275482"/>
                  <a:pt x="1387336" y="271131"/>
                  <a:pt x="1219200" y="274320"/>
                </a:cubicBezTo>
                <a:cubicBezTo>
                  <a:pt x="1051064" y="277509"/>
                  <a:pt x="821780" y="234488"/>
                  <a:pt x="638629" y="274320"/>
                </a:cubicBezTo>
                <a:cubicBezTo>
                  <a:pt x="455478" y="314152"/>
                  <a:pt x="233516" y="207888"/>
                  <a:pt x="0" y="274320"/>
                </a:cubicBezTo>
                <a:cubicBezTo>
                  <a:pt x="-12430" y="199951"/>
                  <a:pt x="16247" y="12096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216855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0FB3ED7-DA13-4FBD-A855-4D81C0D6894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33350" y="1699499"/>
            <a:ext cx="2992820" cy="3521852"/>
          </a:xfrm>
        </p:spPr>
        <p:txBody>
          <a:bodyPr/>
          <a:lstStyle>
            <a:lvl1pPr>
              <a:defRPr sz="2000">
                <a:latin typeface="Cabin regular" panose="020B0604020202020204" charset="0"/>
                <a:cs typeface="Cabin regular" panose="020B0604020202020204" charset="0"/>
              </a:defRPr>
            </a:lvl1pPr>
            <a:lvl2pPr>
              <a:defRPr sz="1800">
                <a:latin typeface="Cabin regular" panose="020B0604020202020204" charset="0"/>
                <a:cs typeface="Cabin regular" panose="020B0604020202020204" charset="0"/>
              </a:defRPr>
            </a:lvl2pPr>
            <a:lvl3pPr>
              <a:defRPr sz="1600">
                <a:latin typeface="Cabin regular" panose="020B0604020202020204" charset="0"/>
                <a:cs typeface="Cabin regular" panose="020B0604020202020204" charset="0"/>
              </a:defRPr>
            </a:lvl3pPr>
            <a:lvl4pPr>
              <a:defRPr sz="1600">
                <a:latin typeface="Cabin regular" panose="020B0604020202020204" charset="0"/>
                <a:cs typeface="Cabin regular" panose="020B0604020202020204" charset="0"/>
              </a:defRPr>
            </a:lvl4pPr>
            <a:lvl5pPr>
              <a:defRPr sz="1400">
                <a:latin typeface="Cabin regular" panose="020B0604020202020204" charset="0"/>
                <a:cs typeface="Cabin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167FA19-1C60-4BCE-989D-461DD69FC99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121010" y="1699499"/>
            <a:ext cx="2992820" cy="3521852"/>
          </a:xfrm>
        </p:spPr>
        <p:txBody>
          <a:bodyPr/>
          <a:lstStyle>
            <a:lvl1pPr>
              <a:defRPr sz="2000">
                <a:latin typeface="Cabin regular" panose="020B0604020202020204" charset="0"/>
                <a:cs typeface="Cabin regular" panose="020B0604020202020204" charset="0"/>
              </a:defRPr>
            </a:lvl1pPr>
            <a:lvl2pPr>
              <a:defRPr sz="1800">
                <a:latin typeface="Cabin regular" panose="020B0604020202020204" charset="0"/>
                <a:cs typeface="Cabin regular" panose="020B0604020202020204" charset="0"/>
              </a:defRPr>
            </a:lvl2pPr>
            <a:lvl3pPr>
              <a:defRPr sz="1600">
                <a:latin typeface="Cabin regular" panose="020B0604020202020204" charset="0"/>
                <a:cs typeface="Cabin regular" panose="020B0604020202020204" charset="0"/>
              </a:defRPr>
            </a:lvl3pPr>
            <a:lvl4pPr>
              <a:defRPr sz="1600">
                <a:latin typeface="Cabin regular" panose="020B0604020202020204" charset="0"/>
                <a:cs typeface="Cabin regular" panose="020B0604020202020204" charset="0"/>
              </a:defRPr>
            </a:lvl4pPr>
            <a:lvl5pPr>
              <a:defRPr sz="1400">
                <a:latin typeface="Cabin regular" panose="020B0604020202020204" charset="0"/>
                <a:cs typeface="Cabin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A655F0F-93DE-40C7-B884-E5BF4FB2531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18990" y="1699499"/>
            <a:ext cx="2992820" cy="3521852"/>
          </a:xfrm>
        </p:spPr>
        <p:txBody>
          <a:bodyPr/>
          <a:lstStyle>
            <a:lvl1pPr>
              <a:defRPr sz="2000">
                <a:latin typeface="Cabin regular" panose="020B0604020202020204" charset="0"/>
                <a:cs typeface="Cabin regular" panose="020B0604020202020204" charset="0"/>
              </a:defRPr>
            </a:lvl1pPr>
            <a:lvl2pPr>
              <a:defRPr sz="1800">
                <a:latin typeface="Cabin regular" panose="020B0604020202020204" charset="0"/>
                <a:cs typeface="Cabin regular" panose="020B0604020202020204" charset="0"/>
              </a:defRPr>
            </a:lvl2pPr>
            <a:lvl3pPr>
              <a:defRPr sz="1600">
                <a:latin typeface="Cabin regular" panose="020B0604020202020204" charset="0"/>
                <a:cs typeface="Cabin regular" panose="020B0604020202020204" charset="0"/>
              </a:defRPr>
            </a:lvl3pPr>
            <a:lvl4pPr>
              <a:defRPr sz="1600">
                <a:latin typeface="Cabin regular" panose="020B0604020202020204" charset="0"/>
                <a:cs typeface="Cabin regular" panose="020B0604020202020204" charset="0"/>
              </a:defRPr>
            </a:lvl4pPr>
            <a:lvl5pPr>
              <a:defRPr sz="1400">
                <a:latin typeface="Cabin regular" panose="020B0604020202020204" charset="0"/>
                <a:cs typeface="Cabin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B52EAF5-4887-4C5F-B596-0172657E5B7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126170" y="1699499"/>
            <a:ext cx="2992820" cy="3521852"/>
          </a:xfrm>
        </p:spPr>
        <p:txBody>
          <a:bodyPr/>
          <a:lstStyle>
            <a:lvl1pPr>
              <a:defRPr sz="2000">
                <a:latin typeface="Cabin regular" panose="020B0604020202020204" charset="0"/>
                <a:cs typeface="Cabin regular" panose="020B0604020202020204" charset="0"/>
              </a:defRPr>
            </a:lvl1pPr>
            <a:lvl2pPr>
              <a:defRPr sz="1800">
                <a:latin typeface="Cabin regular" panose="020B0604020202020204" charset="0"/>
                <a:cs typeface="Cabin regular" panose="020B0604020202020204" charset="0"/>
              </a:defRPr>
            </a:lvl2pPr>
            <a:lvl3pPr>
              <a:defRPr sz="1600">
                <a:latin typeface="Cabin regular" panose="020B0604020202020204" charset="0"/>
                <a:cs typeface="Cabin regular" panose="020B0604020202020204" charset="0"/>
              </a:defRPr>
            </a:lvl3pPr>
            <a:lvl4pPr>
              <a:defRPr sz="1600">
                <a:latin typeface="Cabin regular" panose="020B0604020202020204" charset="0"/>
                <a:cs typeface="Cabin regular" panose="020B0604020202020204" charset="0"/>
              </a:defRPr>
            </a:lvl4pPr>
            <a:lvl5pPr>
              <a:defRPr sz="1400">
                <a:latin typeface="Cabin regular" panose="020B0604020202020204" charset="0"/>
                <a:cs typeface="Cabin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1" name="Picture 20" descr="Shape&#10;&#10;Description automatically generated with low confidence">
            <a:extLst>
              <a:ext uri="{FF2B5EF4-FFF2-40B4-BE49-F238E27FC236}">
                <a16:creationId xmlns:a16="http://schemas.microsoft.com/office/drawing/2014/main" id="{8830EB6F-4D1F-433D-86C2-79C8F04C71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700000">
            <a:off x="10862947" y="5570671"/>
            <a:ext cx="1280160" cy="1280159"/>
          </a:xfrm>
          <a:custGeom>
            <a:avLst/>
            <a:gdLst>
              <a:gd name="connsiteX0" fmla="*/ 1092685 w 1280160"/>
              <a:gd name="connsiteY0" fmla="*/ 187475 h 1280159"/>
              <a:gd name="connsiteX1" fmla="*/ 1092685 w 1280160"/>
              <a:gd name="connsiteY1" fmla="*/ 1092685 h 1280159"/>
              <a:gd name="connsiteX2" fmla="*/ 187475 w 1280160"/>
              <a:gd name="connsiteY2" fmla="*/ 1092685 h 1280159"/>
              <a:gd name="connsiteX3" fmla="*/ 187475 w 1280160"/>
              <a:gd name="connsiteY3" fmla="*/ 187475 h 1280159"/>
              <a:gd name="connsiteX4" fmla="*/ 1092685 w 1280160"/>
              <a:gd name="connsiteY4" fmla="*/ 187475 h 12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1280159">
                <a:moveTo>
                  <a:pt x="1092685" y="187475"/>
                </a:moveTo>
                <a:cubicBezTo>
                  <a:pt x="1342652" y="437442"/>
                  <a:pt x="1342652" y="842718"/>
                  <a:pt x="1092685" y="1092685"/>
                </a:cubicBezTo>
                <a:cubicBezTo>
                  <a:pt x="842719" y="1342651"/>
                  <a:pt x="437442" y="1342651"/>
                  <a:pt x="187475" y="1092685"/>
                </a:cubicBezTo>
                <a:cubicBezTo>
                  <a:pt x="-62491" y="842718"/>
                  <a:pt x="-62491" y="437442"/>
                  <a:pt x="187475" y="187475"/>
                </a:cubicBezTo>
                <a:cubicBezTo>
                  <a:pt x="437442" y="-62491"/>
                  <a:pt x="842719" y="-62491"/>
                  <a:pt x="1092685" y="18747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5868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267B1EF-E9BD-415B-AF95-67C182C6F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436" y="106477"/>
            <a:ext cx="7962685" cy="967883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sz="3200">
                <a:solidFill>
                  <a:srgbClr val="1D3DB1"/>
                </a:solidFill>
                <a:latin typeface="Cabin regular" panose="020B0604020202020204" charset="0"/>
                <a:cs typeface="Cabin regular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Google Shape;90;p14">
            <a:extLst>
              <a:ext uri="{FF2B5EF4-FFF2-40B4-BE49-F238E27FC236}">
                <a16:creationId xmlns:a16="http://schemas.microsoft.com/office/drawing/2014/main" id="{44DCDB59-7C60-4FED-84FD-C25D15787BC1}"/>
              </a:ext>
            </a:extLst>
          </p:cNvPr>
          <p:cNvSpPr/>
          <p:nvPr userDrawn="1"/>
        </p:nvSpPr>
        <p:spPr>
          <a:xfrm rot="5400000" flipH="1">
            <a:off x="6053520" y="-4911517"/>
            <a:ext cx="54265" cy="12226078"/>
          </a:xfrm>
          <a:prstGeom prst="roundRect">
            <a:avLst>
              <a:gd name="adj" fmla="val 0"/>
            </a:avLst>
          </a:prstGeom>
          <a:solidFill>
            <a:srgbClr val="1D3DB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Google Shape;89;p14">
            <a:extLst>
              <a:ext uri="{FF2B5EF4-FFF2-40B4-BE49-F238E27FC236}">
                <a16:creationId xmlns:a16="http://schemas.microsoft.com/office/drawing/2014/main" id="{53C1CCB5-35B1-4F13-BBA8-81C8B28B7834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504"/>
            <a:ext cx="2244436" cy="9198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8665EE4A-1158-4844-A3EF-12665561E7C2}"/>
              </a:ext>
            </a:extLst>
          </p:cNvPr>
          <p:cNvGrpSpPr/>
          <p:nvPr userDrawn="1"/>
        </p:nvGrpSpPr>
        <p:grpSpPr>
          <a:xfrm>
            <a:off x="547244" y="1243380"/>
            <a:ext cx="1337945" cy="4921488"/>
            <a:chOff x="547244" y="1100505"/>
            <a:chExt cx="1337945" cy="492148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0C1711E-5C04-410F-8113-55DE1B218DDF}"/>
                </a:ext>
              </a:extLst>
            </p:cNvPr>
            <p:cNvGrpSpPr/>
            <p:nvPr userDrawn="1"/>
          </p:nvGrpSpPr>
          <p:grpSpPr>
            <a:xfrm>
              <a:off x="547248" y="1100505"/>
              <a:ext cx="1337941" cy="1272719"/>
              <a:chOff x="547248" y="1100505"/>
              <a:chExt cx="1337941" cy="1272719"/>
            </a:xfrm>
          </p:grpSpPr>
          <p:sp>
            <p:nvSpPr>
              <p:cNvPr id="9" name="Google Shape;234;p6">
                <a:extLst>
                  <a:ext uri="{FF2B5EF4-FFF2-40B4-BE49-F238E27FC236}">
                    <a16:creationId xmlns:a16="http://schemas.microsoft.com/office/drawing/2014/main" id="{6DFF2E28-E089-4D3B-A31D-06BDE413BD1A}"/>
                  </a:ext>
                </a:extLst>
              </p:cNvPr>
              <p:cNvSpPr/>
              <p:nvPr userDrawn="1"/>
            </p:nvSpPr>
            <p:spPr>
              <a:xfrm>
                <a:off x="547248" y="1100505"/>
                <a:ext cx="1337941" cy="1272719"/>
              </a:xfrm>
              <a:custGeom>
                <a:avLst/>
                <a:gdLst/>
                <a:ahLst/>
                <a:cxnLst/>
                <a:rect l="l" t="t" r="r" b="b"/>
                <a:pathLst>
                  <a:path w="906964" h="634875" extrusionOk="0">
                    <a:moveTo>
                      <a:pt x="906963" y="0"/>
                    </a:moveTo>
                    <a:lnTo>
                      <a:pt x="906963" y="412669"/>
                    </a:lnTo>
                    <a:lnTo>
                      <a:pt x="453481" y="634875"/>
                    </a:lnTo>
                    <a:lnTo>
                      <a:pt x="1" y="412669"/>
                    </a:lnTo>
                    <a:lnTo>
                      <a:pt x="1" y="0"/>
                    </a:lnTo>
                    <a:lnTo>
                      <a:pt x="453481" y="222207"/>
                    </a:lnTo>
                    <a:lnTo>
                      <a:pt x="906963" y="0"/>
                    </a:lnTo>
                    <a:close/>
                  </a:path>
                </a:pathLst>
              </a:custGeom>
              <a:solidFill>
                <a:srgbClr val="1D3DB1"/>
              </a:solidFill>
              <a:ln w="12700" cap="flat" cmpd="sng">
                <a:solidFill>
                  <a:srgbClr val="2E75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200" tIns="324850" rIns="8200" bIns="3248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28" b="1" i="0" u="none" strike="noStrike" cap="none">
                  <a:solidFill>
                    <a:srgbClr val="FFFFFF"/>
                  </a:solidFill>
                  <a:latin typeface="Cabin"/>
                  <a:ea typeface="Cabin"/>
                  <a:cs typeface="Cabin"/>
                  <a:sym typeface="Cabin"/>
                </a:endParaRPr>
              </a:p>
              <a:p>
                <a:pPr marL="0" marR="0" lvl="0" indent="0" algn="ctr" rtl="0">
                  <a:lnSpc>
                    <a:spcPct val="90000"/>
                  </a:lnSpc>
                  <a:spcBef>
                    <a:spcPts val="745"/>
                  </a:spcBef>
                  <a:spcAft>
                    <a:spcPts val="0"/>
                  </a:spcAft>
                  <a:buNone/>
                </a:pPr>
                <a:br>
                  <a:rPr lang="es" sz="2128" b="1" i="0" u="none" strike="noStrike" cap="none">
                    <a:solidFill>
                      <a:srgbClr val="FFFFFF"/>
                    </a:solidFill>
                    <a:latin typeface="Cabin"/>
                    <a:ea typeface="Cabin"/>
                    <a:cs typeface="Cabin"/>
                    <a:sym typeface="Cabin"/>
                  </a:rPr>
                </a:br>
                <a:endParaRPr sz="2443" b="0" i="0" u="none" strike="noStrike" cap="none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endParaRPr>
              </a:p>
            </p:txBody>
          </p:sp>
          <p:pic>
            <p:nvPicPr>
              <p:cNvPr id="10" name="Google Shape;249;p6">
                <a:extLst>
                  <a:ext uri="{FF2B5EF4-FFF2-40B4-BE49-F238E27FC236}">
                    <a16:creationId xmlns:a16="http://schemas.microsoft.com/office/drawing/2014/main" id="{72B75A75-DA78-408B-86F5-360DBF7B13A5}"/>
                  </a:ext>
                </a:extLst>
              </p:cNvPr>
              <p:cNvPicPr preferRelativeResize="0"/>
              <p:nvPr userDrawn="1"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954303" y="1661250"/>
                <a:ext cx="522834" cy="53677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8C51098-4461-4A51-880B-EC335F611F7C}"/>
                </a:ext>
              </a:extLst>
            </p:cNvPr>
            <p:cNvGrpSpPr/>
            <p:nvPr userDrawn="1"/>
          </p:nvGrpSpPr>
          <p:grpSpPr>
            <a:xfrm>
              <a:off x="547248" y="2018247"/>
              <a:ext cx="1337941" cy="1272719"/>
              <a:chOff x="547248" y="2018247"/>
              <a:chExt cx="1337941" cy="1272719"/>
            </a:xfrm>
          </p:grpSpPr>
          <p:sp>
            <p:nvSpPr>
              <p:cNvPr id="23" name="Google Shape;236;p6">
                <a:extLst>
                  <a:ext uri="{FF2B5EF4-FFF2-40B4-BE49-F238E27FC236}">
                    <a16:creationId xmlns:a16="http://schemas.microsoft.com/office/drawing/2014/main" id="{CD4E750B-CFE8-4C6D-93D2-3E8975C9313C}"/>
                  </a:ext>
                </a:extLst>
              </p:cNvPr>
              <p:cNvSpPr/>
              <p:nvPr userDrawn="1"/>
            </p:nvSpPr>
            <p:spPr>
              <a:xfrm>
                <a:off x="547248" y="2018247"/>
                <a:ext cx="1337941" cy="1272719"/>
              </a:xfrm>
              <a:custGeom>
                <a:avLst/>
                <a:gdLst/>
                <a:ahLst/>
                <a:cxnLst/>
                <a:rect l="l" t="t" r="r" b="b"/>
                <a:pathLst>
                  <a:path w="906964" h="634875" extrusionOk="0">
                    <a:moveTo>
                      <a:pt x="906963" y="0"/>
                    </a:moveTo>
                    <a:lnTo>
                      <a:pt x="906963" y="412669"/>
                    </a:lnTo>
                    <a:lnTo>
                      <a:pt x="453481" y="634875"/>
                    </a:lnTo>
                    <a:lnTo>
                      <a:pt x="1" y="412669"/>
                    </a:lnTo>
                    <a:lnTo>
                      <a:pt x="1" y="0"/>
                    </a:lnTo>
                    <a:lnTo>
                      <a:pt x="453481" y="222207"/>
                    </a:lnTo>
                    <a:lnTo>
                      <a:pt x="906963" y="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 cmpd="sng">
                <a:solidFill>
                  <a:srgbClr val="2E75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200" tIns="324850" rIns="8200" bIns="3248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28" b="1" i="0" u="none" strike="noStrike" cap="none">
                  <a:solidFill>
                    <a:srgbClr val="FFFFFF"/>
                  </a:solidFill>
                  <a:latin typeface="Cabin"/>
                  <a:ea typeface="Cabin"/>
                  <a:cs typeface="Cabin"/>
                  <a:sym typeface="Cabin"/>
                </a:endParaRPr>
              </a:p>
              <a:p>
                <a:pPr marL="0" marR="0" lvl="0" indent="0" algn="ctr" rtl="0">
                  <a:lnSpc>
                    <a:spcPct val="90000"/>
                  </a:lnSpc>
                  <a:spcBef>
                    <a:spcPts val="745"/>
                  </a:spcBef>
                  <a:spcAft>
                    <a:spcPts val="0"/>
                  </a:spcAft>
                  <a:buNone/>
                </a:pPr>
                <a:br>
                  <a:rPr lang="es" sz="2443" b="1" i="0" u="none" strike="noStrike" cap="none">
                    <a:solidFill>
                      <a:srgbClr val="FFFFFF"/>
                    </a:solidFill>
                    <a:latin typeface="Cabin"/>
                    <a:ea typeface="Cabin"/>
                    <a:cs typeface="Cabin"/>
                    <a:sym typeface="Cabin"/>
                  </a:rPr>
                </a:br>
                <a:endParaRPr sz="2443" b="0" i="0" u="none" strike="noStrike" cap="none">
                  <a:solidFill>
                    <a:srgbClr val="FFFFFF"/>
                  </a:solidFill>
                  <a:latin typeface="Cabin"/>
                  <a:ea typeface="Cabin"/>
                  <a:cs typeface="Cabin"/>
                  <a:sym typeface="Cabin"/>
                </a:endParaRPr>
              </a:p>
            </p:txBody>
          </p:sp>
          <p:pic>
            <p:nvPicPr>
              <p:cNvPr id="24" name="Google Shape;250;p6">
                <a:extLst>
                  <a:ext uri="{FF2B5EF4-FFF2-40B4-BE49-F238E27FC236}">
                    <a16:creationId xmlns:a16="http://schemas.microsoft.com/office/drawing/2014/main" id="{CB7F240E-AF22-4672-B6D3-FAB129C7FCB9}"/>
                  </a:ext>
                </a:extLst>
              </p:cNvPr>
              <p:cNvPicPr preferRelativeResize="0"/>
              <p:nvPr userDrawn="1"/>
            </p:nvPicPr>
            <p:blipFill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0765" y="2451288"/>
                <a:ext cx="655825" cy="66363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5AFC95C-E3B0-45C8-A029-AA5E59BC4CD8}"/>
                </a:ext>
              </a:extLst>
            </p:cNvPr>
            <p:cNvGrpSpPr/>
            <p:nvPr userDrawn="1"/>
          </p:nvGrpSpPr>
          <p:grpSpPr>
            <a:xfrm>
              <a:off x="547247" y="2935989"/>
              <a:ext cx="1337941" cy="1272719"/>
              <a:chOff x="547247" y="2935989"/>
              <a:chExt cx="1337941" cy="1272719"/>
            </a:xfrm>
          </p:grpSpPr>
          <p:sp>
            <p:nvSpPr>
              <p:cNvPr id="25" name="Google Shape;238;p6">
                <a:extLst>
                  <a:ext uri="{FF2B5EF4-FFF2-40B4-BE49-F238E27FC236}">
                    <a16:creationId xmlns:a16="http://schemas.microsoft.com/office/drawing/2014/main" id="{5D1CD906-7360-4229-B4E7-0F6A9ACDBF4F}"/>
                  </a:ext>
                </a:extLst>
              </p:cNvPr>
              <p:cNvSpPr/>
              <p:nvPr userDrawn="1"/>
            </p:nvSpPr>
            <p:spPr>
              <a:xfrm>
                <a:off x="547247" y="2935989"/>
                <a:ext cx="1337941" cy="1272719"/>
              </a:xfrm>
              <a:custGeom>
                <a:avLst/>
                <a:gdLst/>
                <a:ahLst/>
                <a:cxnLst/>
                <a:rect l="l" t="t" r="r" b="b"/>
                <a:pathLst>
                  <a:path w="906964" h="634875" extrusionOk="0">
                    <a:moveTo>
                      <a:pt x="906963" y="0"/>
                    </a:moveTo>
                    <a:lnTo>
                      <a:pt x="906963" y="412669"/>
                    </a:lnTo>
                    <a:lnTo>
                      <a:pt x="453481" y="634875"/>
                    </a:lnTo>
                    <a:lnTo>
                      <a:pt x="1" y="412669"/>
                    </a:lnTo>
                    <a:lnTo>
                      <a:pt x="1" y="0"/>
                    </a:lnTo>
                    <a:lnTo>
                      <a:pt x="453481" y="222207"/>
                    </a:lnTo>
                    <a:lnTo>
                      <a:pt x="906963" y="0"/>
                    </a:lnTo>
                    <a:close/>
                  </a:path>
                </a:pathLst>
              </a:custGeom>
              <a:solidFill>
                <a:srgbClr val="1D3DB1"/>
              </a:solidFill>
              <a:ln w="12700" cap="flat" cmpd="sng">
                <a:solidFill>
                  <a:srgbClr val="2E75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200" tIns="324850" rIns="8200" bIns="3248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28" b="1" i="0" u="none" strike="noStrike" cap="none">
                  <a:solidFill>
                    <a:srgbClr val="FFFFFF"/>
                  </a:solidFill>
                  <a:latin typeface="Cabin"/>
                  <a:ea typeface="Cabin"/>
                  <a:cs typeface="Cabin"/>
                  <a:sym typeface="Cabin"/>
                </a:endParaRPr>
              </a:p>
              <a:p>
                <a:pPr marL="0" marR="0" lvl="0" indent="0" algn="ctr" rtl="0">
                  <a:lnSpc>
                    <a:spcPct val="90000"/>
                  </a:lnSpc>
                  <a:spcBef>
                    <a:spcPts val="745"/>
                  </a:spcBef>
                  <a:spcAft>
                    <a:spcPts val="0"/>
                  </a:spcAft>
                  <a:buNone/>
                </a:pPr>
                <a:br>
                  <a:rPr lang="es" sz="2128" b="1" i="0" u="none" strike="noStrike" cap="none">
                    <a:solidFill>
                      <a:srgbClr val="FFFFFF"/>
                    </a:solidFill>
                    <a:latin typeface="Cabin"/>
                    <a:ea typeface="Cabin"/>
                    <a:cs typeface="Cabin"/>
                    <a:sym typeface="Cabin"/>
                  </a:rPr>
                </a:br>
                <a:endParaRPr sz="2443" b="0" i="0" u="none" strike="noStrike" cap="none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endParaRPr>
              </a:p>
            </p:txBody>
          </p:sp>
          <p:pic>
            <p:nvPicPr>
              <p:cNvPr id="26" name="Google Shape;251;p6">
                <a:extLst>
                  <a:ext uri="{FF2B5EF4-FFF2-40B4-BE49-F238E27FC236}">
                    <a16:creationId xmlns:a16="http://schemas.microsoft.com/office/drawing/2014/main" id="{F855087E-F872-4E92-A7AC-B6AC6404B5F7}"/>
                  </a:ext>
                </a:extLst>
              </p:cNvPr>
              <p:cNvPicPr preferRelativeResize="0"/>
              <p:nvPr userDrawn="1"/>
            </p:nvPicPr>
            <p:blipFill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2420" y="3366575"/>
                <a:ext cx="714180" cy="6400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B35538D-04B4-40F9-AE1F-9547D6CFF98A}"/>
                </a:ext>
              </a:extLst>
            </p:cNvPr>
            <p:cNvGrpSpPr/>
            <p:nvPr userDrawn="1"/>
          </p:nvGrpSpPr>
          <p:grpSpPr>
            <a:xfrm>
              <a:off x="547245" y="3853731"/>
              <a:ext cx="1337941" cy="1272719"/>
              <a:chOff x="547245" y="3853731"/>
              <a:chExt cx="1337941" cy="1272719"/>
            </a:xfrm>
          </p:grpSpPr>
          <p:sp>
            <p:nvSpPr>
              <p:cNvPr id="27" name="Google Shape;240;p6">
                <a:extLst>
                  <a:ext uri="{FF2B5EF4-FFF2-40B4-BE49-F238E27FC236}">
                    <a16:creationId xmlns:a16="http://schemas.microsoft.com/office/drawing/2014/main" id="{17C961CC-9557-4ADD-9E1C-5DA73C0B469C}"/>
                  </a:ext>
                </a:extLst>
              </p:cNvPr>
              <p:cNvSpPr/>
              <p:nvPr userDrawn="1"/>
            </p:nvSpPr>
            <p:spPr>
              <a:xfrm>
                <a:off x="547245" y="3853731"/>
                <a:ext cx="1337941" cy="1272719"/>
              </a:xfrm>
              <a:custGeom>
                <a:avLst/>
                <a:gdLst/>
                <a:ahLst/>
                <a:cxnLst/>
                <a:rect l="l" t="t" r="r" b="b"/>
                <a:pathLst>
                  <a:path w="906964" h="634875" extrusionOk="0">
                    <a:moveTo>
                      <a:pt x="906963" y="0"/>
                    </a:moveTo>
                    <a:lnTo>
                      <a:pt x="906963" y="412669"/>
                    </a:lnTo>
                    <a:lnTo>
                      <a:pt x="453481" y="634875"/>
                    </a:lnTo>
                    <a:lnTo>
                      <a:pt x="1" y="412669"/>
                    </a:lnTo>
                    <a:lnTo>
                      <a:pt x="1" y="0"/>
                    </a:lnTo>
                    <a:lnTo>
                      <a:pt x="453481" y="222207"/>
                    </a:lnTo>
                    <a:lnTo>
                      <a:pt x="906963" y="0"/>
                    </a:lnTo>
                    <a:close/>
                  </a:path>
                </a:pathLst>
              </a:custGeom>
              <a:solidFill>
                <a:srgbClr val="4472C4"/>
              </a:solidFill>
              <a:ln w="12700" cap="flat" cmpd="sng">
                <a:solidFill>
                  <a:srgbClr val="2E75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200" tIns="324850" rIns="8200" bIns="3248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28" b="1" i="0" u="none" strike="noStrike" cap="none">
                  <a:solidFill>
                    <a:srgbClr val="FFFFFF"/>
                  </a:solidFill>
                  <a:latin typeface="Cabin"/>
                  <a:ea typeface="Cabin"/>
                  <a:cs typeface="Cabin"/>
                  <a:sym typeface="Cabin"/>
                </a:endParaRPr>
              </a:p>
              <a:p>
                <a:pPr marL="0" marR="0" lvl="0" indent="0" algn="ctr" rtl="0">
                  <a:lnSpc>
                    <a:spcPct val="90000"/>
                  </a:lnSpc>
                  <a:spcBef>
                    <a:spcPts val="745"/>
                  </a:spcBef>
                  <a:spcAft>
                    <a:spcPts val="0"/>
                  </a:spcAft>
                  <a:buNone/>
                </a:pPr>
                <a:br>
                  <a:rPr lang="es" sz="2128" b="1" i="0" u="none" strike="noStrike" cap="none">
                    <a:solidFill>
                      <a:srgbClr val="FFFFFF"/>
                    </a:solidFill>
                    <a:latin typeface="Cabin"/>
                    <a:ea typeface="Cabin"/>
                    <a:cs typeface="Cabin"/>
                    <a:sym typeface="Cabin"/>
                  </a:rPr>
                </a:br>
                <a:endParaRPr sz="2443" b="0" i="0" u="none" strike="noStrike" cap="none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endParaRPr>
              </a:p>
            </p:txBody>
          </p:sp>
          <p:pic>
            <p:nvPicPr>
              <p:cNvPr id="28" name="Google Shape;252;p6">
                <a:extLst>
                  <a:ext uri="{FF2B5EF4-FFF2-40B4-BE49-F238E27FC236}">
                    <a16:creationId xmlns:a16="http://schemas.microsoft.com/office/drawing/2014/main" id="{2B5772C6-882D-453C-9F40-30EC3BC5452F}"/>
                  </a:ext>
                </a:extLst>
              </p:cNvPr>
              <p:cNvPicPr preferRelativeResize="0"/>
              <p:nvPr userDrawn="1"/>
            </p:nvPicPr>
            <p:blipFill>
              <a:blip r:embed="rId6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7275" y="4369220"/>
                <a:ext cx="522825" cy="52280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034A767-76C0-4F08-A525-A8C6B830DF0C}"/>
                </a:ext>
              </a:extLst>
            </p:cNvPr>
            <p:cNvGrpSpPr/>
            <p:nvPr userDrawn="1"/>
          </p:nvGrpSpPr>
          <p:grpSpPr>
            <a:xfrm>
              <a:off x="547244" y="4771472"/>
              <a:ext cx="1337941" cy="1250521"/>
              <a:chOff x="547244" y="4771472"/>
              <a:chExt cx="1337941" cy="1250521"/>
            </a:xfrm>
          </p:grpSpPr>
          <p:sp>
            <p:nvSpPr>
              <p:cNvPr id="29" name="Google Shape;242;p6">
                <a:extLst>
                  <a:ext uri="{FF2B5EF4-FFF2-40B4-BE49-F238E27FC236}">
                    <a16:creationId xmlns:a16="http://schemas.microsoft.com/office/drawing/2014/main" id="{4B3CA218-0D18-41FE-B830-5B728DC802D8}"/>
                  </a:ext>
                </a:extLst>
              </p:cNvPr>
              <p:cNvSpPr/>
              <p:nvPr userDrawn="1"/>
            </p:nvSpPr>
            <p:spPr>
              <a:xfrm>
                <a:off x="547244" y="4771472"/>
                <a:ext cx="1337941" cy="1250521"/>
              </a:xfrm>
              <a:custGeom>
                <a:avLst/>
                <a:gdLst/>
                <a:ahLst/>
                <a:cxnLst/>
                <a:rect l="l" t="t" r="r" b="b"/>
                <a:pathLst>
                  <a:path w="906964" h="634875" extrusionOk="0">
                    <a:moveTo>
                      <a:pt x="906963" y="0"/>
                    </a:moveTo>
                    <a:lnTo>
                      <a:pt x="906963" y="412669"/>
                    </a:lnTo>
                    <a:lnTo>
                      <a:pt x="453481" y="634875"/>
                    </a:lnTo>
                    <a:lnTo>
                      <a:pt x="1" y="412669"/>
                    </a:lnTo>
                    <a:lnTo>
                      <a:pt x="1" y="0"/>
                    </a:lnTo>
                    <a:lnTo>
                      <a:pt x="453481" y="222207"/>
                    </a:lnTo>
                    <a:lnTo>
                      <a:pt x="906963" y="0"/>
                    </a:lnTo>
                    <a:close/>
                  </a:path>
                </a:pathLst>
              </a:custGeom>
              <a:solidFill>
                <a:srgbClr val="1D3DB1"/>
              </a:solidFill>
              <a:ln w="12700" cap="flat" cmpd="sng">
                <a:solidFill>
                  <a:srgbClr val="2E75B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200" tIns="324850" rIns="8200" bIns="3248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32" b="1" i="0" u="none" strike="noStrike" cap="none">
                  <a:solidFill>
                    <a:srgbClr val="FFFFFF"/>
                  </a:solidFill>
                  <a:latin typeface="Cabin"/>
                  <a:ea typeface="Cabin"/>
                  <a:cs typeface="Cabin"/>
                  <a:sym typeface="Cabin"/>
                </a:endParaRPr>
              </a:p>
              <a:p>
                <a:pPr marL="0" marR="0" lvl="0" indent="0" algn="ctr" rtl="0">
                  <a:lnSpc>
                    <a:spcPct val="90000"/>
                  </a:lnSpc>
                  <a:spcBef>
                    <a:spcPts val="745"/>
                  </a:spcBef>
                  <a:spcAft>
                    <a:spcPts val="0"/>
                  </a:spcAft>
                  <a:buNone/>
                </a:pPr>
                <a:br>
                  <a:rPr lang="es" sz="2128" b="1" i="0" u="none" strike="noStrike" cap="none">
                    <a:solidFill>
                      <a:srgbClr val="FFFFFF"/>
                    </a:solidFill>
                    <a:latin typeface="Cabin"/>
                    <a:ea typeface="Cabin"/>
                    <a:cs typeface="Cabin"/>
                    <a:sym typeface="Cabin"/>
                  </a:rPr>
                </a:br>
                <a:endParaRPr sz="2443" b="0" i="0" u="none" strike="noStrike" cap="none">
                  <a:solidFill>
                    <a:srgbClr val="000000"/>
                  </a:solidFill>
                  <a:latin typeface="Cabin"/>
                  <a:ea typeface="Cabin"/>
                  <a:cs typeface="Cabin"/>
                  <a:sym typeface="Cabin"/>
                </a:endParaRPr>
              </a:p>
            </p:txBody>
          </p:sp>
          <p:pic>
            <p:nvPicPr>
              <p:cNvPr id="30" name="Google Shape;253;p6">
                <a:extLst>
                  <a:ext uri="{FF2B5EF4-FFF2-40B4-BE49-F238E27FC236}">
                    <a16:creationId xmlns:a16="http://schemas.microsoft.com/office/drawing/2014/main" id="{2C728CEB-3CBC-48B2-8F42-CF8DF255B66C}"/>
                  </a:ext>
                </a:extLst>
              </p:cNvPr>
              <p:cNvPicPr preferRelativeResize="0"/>
              <p:nvPr userDrawn="1"/>
            </p:nvPicPr>
            <p:blipFill>
              <a:blip r:embed="rId7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38411" y="5254599"/>
                <a:ext cx="542190" cy="536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1" name="Google Shape;235;p6">
            <a:extLst>
              <a:ext uri="{FF2B5EF4-FFF2-40B4-BE49-F238E27FC236}">
                <a16:creationId xmlns:a16="http://schemas.microsoft.com/office/drawing/2014/main" id="{A54E1A1E-56AC-4D8B-A3B8-2CE23572FDF1}"/>
              </a:ext>
            </a:extLst>
          </p:cNvPr>
          <p:cNvSpPr/>
          <p:nvPr userDrawn="1"/>
        </p:nvSpPr>
        <p:spPr>
          <a:xfrm>
            <a:off x="1930130" y="1307698"/>
            <a:ext cx="9448426" cy="684294"/>
          </a:xfrm>
          <a:custGeom>
            <a:avLst/>
            <a:gdLst/>
            <a:ahLst/>
            <a:cxnLst/>
            <a:rect l="l" t="t" r="r" b="b"/>
            <a:pathLst>
              <a:path w="589837" h="6709940" extrusionOk="0">
                <a:moveTo>
                  <a:pt x="589837" y="1118348"/>
                </a:moveTo>
                <a:lnTo>
                  <a:pt x="589837" y="5591592"/>
                </a:lnTo>
                <a:cubicBezTo>
                  <a:pt x="589837" y="6209235"/>
                  <a:pt x="585968" y="6709934"/>
                  <a:pt x="581195" y="6709934"/>
                </a:cubicBezTo>
                <a:lnTo>
                  <a:pt x="0" y="6709934"/>
                </a:lnTo>
                <a:lnTo>
                  <a:pt x="0" y="6709934"/>
                </a:lnTo>
                <a:lnTo>
                  <a:pt x="0" y="6"/>
                </a:lnTo>
                <a:lnTo>
                  <a:pt x="0" y="6"/>
                </a:lnTo>
                <a:lnTo>
                  <a:pt x="581195" y="6"/>
                </a:lnTo>
                <a:cubicBezTo>
                  <a:pt x="585968" y="6"/>
                  <a:pt x="589837" y="500705"/>
                  <a:pt x="589837" y="1118348"/>
                </a:cubicBezTo>
                <a:close/>
              </a:path>
            </a:pathLst>
          </a:custGeom>
          <a:solidFill>
            <a:srgbClr val="FFFFFF">
              <a:alpha val="89411"/>
            </a:srgbClr>
          </a:solidFill>
          <a:ln w="12700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2200" tIns="36925" rIns="36925" bIns="369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2" name="Google Shape;235;p6">
            <a:extLst>
              <a:ext uri="{FF2B5EF4-FFF2-40B4-BE49-F238E27FC236}">
                <a16:creationId xmlns:a16="http://schemas.microsoft.com/office/drawing/2014/main" id="{94BC0196-7AB0-43E3-A579-C3CF89D17718}"/>
              </a:ext>
            </a:extLst>
          </p:cNvPr>
          <p:cNvSpPr/>
          <p:nvPr userDrawn="1"/>
        </p:nvSpPr>
        <p:spPr>
          <a:xfrm>
            <a:off x="1930130" y="2206072"/>
            <a:ext cx="9448426" cy="684294"/>
          </a:xfrm>
          <a:custGeom>
            <a:avLst/>
            <a:gdLst/>
            <a:ahLst/>
            <a:cxnLst/>
            <a:rect l="l" t="t" r="r" b="b"/>
            <a:pathLst>
              <a:path w="589837" h="6709940" extrusionOk="0">
                <a:moveTo>
                  <a:pt x="589837" y="1118348"/>
                </a:moveTo>
                <a:lnTo>
                  <a:pt x="589837" y="5591592"/>
                </a:lnTo>
                <a:cubicBezTo>
                  <a:pt x="589837" y="6209235"/>
                  <a:pt x="585968" y="6709934"/>
                  <a:pt x="581195" y="6709934"/>
                </a:cubicBezTo>
                <a:lnTo>
                  <a:pt x="0" y="6709934"/>
                </a:lnTo>
                <a:lnTo>
                  <a:pt x="0" y="6709934"/>
                </a:lnTo>
                <a:lnTo>
                  <a:pt x="0" y="6"/>
                </a:lnTo>
                <a:lnTo>
                  <a:pt x="0" y="6"/>
                </a:lnTo>
                <a:lnTo>
                  <a:pt x="581195" y="6"/>
                </a:lnTo>
                <a:cubicBezTo>
                  <a:pt x="585968" y="6"/>
                  <a:pt x="589837" y="500705"/>
                  <a:pt x="589837" y="1118348"/>
                </a:cubicBezTo>
                <a:close/>
              </a:path>
            </a:pathLst>
          </a:custGeom>
          <a:solidFill>
            <a:srgbClr val="FFFFFF">
              <a:alpha val="89411"/>
            </a:srgbClr>
          </a:solidFill>
          <a:ln w="12700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2200" tIns="36925" rIns="36925" bIns="369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3" name="Google Shape;235;p6">
            <a:extLst>
              <a:ext uri="{FF2B5EF4-FFF2-40B4-BE49-F238E27FC236}">
                <a16:creationId xmlns:a16="http://schemas.microsoft.com/office/drawing/2014/main" id="{C64FCF87-A58E-4451-BA17-CC671DC085B2}"/>
              </a:ext>
            </a:extLst>
          </p:cNvPr>
          <p:cNvSpPr/>
          <p:nvPr userDrawn="1"/>
        </p:nvSpPr>
        <p:spPr>
          <a:xfrm>
            <a:off x="1930130" y="3108208"/>
            <a:ext cx="9448426" cy="684294"/>
          </a:xfrm>
          <a:custGeom>
            <a:avLst/>
            <a:gdLst/>
            <a:ahLst/>
            <a:cxnLst/>
            <a:rect l="l" t="t" r="r" b="b"/>
            <a:pathLst>
              <a:path w="589837" h="6709940" extrusionOk="0">
                <a:moveTo>
                  <a:pt x="589837" y="1118348"/>
                </a:moveTo>
                <a:lnTo>
                  <a:pt x="589837" y="5591592"/>
                </a:lnTo>
                <a:cubicBezTo>
                  <a:pt x="589837" y="6209235"/>
                  <a:pt x="585968" y="6709934"/>
                  <a:pt x="581195" y="6709934"/>
                </a:cubicBezTo>
                <a:lnTo>
                  <a:pt x="0" y="6709934"/>
                </a:lnTo>
                <a:lnTo>
                  <a:pt x="0" y="6709934"/>
                </a:lnTo>
                <a:lnTo>
                  <a:pt x="0" y="6"/>
                </a:lnTo>
                <a:lnTo>
                  <a:pt x="0" y="6"/>
                </a:lnTo>
                <a:lnTo>
                  <a:pt x="581195" y="6"/>
                </a:lnTo>
                <a:cubicBezTo>
                  <a:pt x="585968" y="6"/>
                  <a:pt x="589837" y="500705"/>
                  <a:pt x="589837" y="1118348"/>
                </a:cubicBezTo>
                <a:close/>
              </a:path>
            </a:pathLst>
          </a:custGeom>
          <a:solidFill>
            <a:srgbClr val="FFFFFF">
              <a:alpha val="89411"/>
            </a:srgbClr>
          </a:solidFill>
          <a:ln w="12700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2200" tIns="36925" rIns="36925" bIns="369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4" name="Google Shape;235;p6">
            <a:extLst>
              <a:ext uri="{FF2B5EF4-FFF2-40B4-BE49-F238E27FC236}">
                <a16:creationId xmlns:a16="http://schemas.microsoft.com/office/drawing/2014/main" id="{F11850BA-150B-475B-9D35-9127A7190E74}"/>
              </a:ext>
            </a:extLst>
          </p:cNvPr>
          <p:cNvSpPr/>
          <p:nvPr userDrawn="1"/>
        </p:nvSpPr>
        <p:spPr>
          <a:xfrm>
            <a:off x="1930130" y="4014706"/>
            <a:ext cx="9448426" cy="684294"/>
          </a:xfrm>
          <a:custGeom>
            <a:avLst/>
            <a:gdLst/>
            <a:ahLst/>
            <a:cxnLst/>
            <a:rect l="l" t="t" r="r" b="b"/>
            <a:pathLst>
              <a:path w="589837" h="6709940" extrusionOk="0">
                <a:moveTo>
                  <a:pt x="589837" y="1118348"/>
                </a:moveTo>
                <a:lnTo>
                  <a:pt x="589837" y="5591592"/>
                </a:lnTo>
                <a:cubicBezTo>
                  <a:pt x="589837" y="6209235"/>
                  <a:pt x="585968" y="6709934"/>
                  <a:pt x="581195" y="6709934"/>
                </a:cubicBezTo>
                <a:lnTo>
                  <a:pt x="0" y="6709934"/>
                </a:lnTo>
                <a:lnTo>
                  <a:pt x="0" y="6709934"/>
                </a:lnTo>
                <a:lnTo>
                  <a:pt x="0" y="6"/>
                </a:lnTo>
                <a:lnTo>
                  <a:pt x="0" y="6"/>
                </a:lnTo>
                <a:lnTo>
                  <a:pt x="581195" y="6"/>
                </a:lnTo>
                <a:cubicBezTo>
                  <a:pt x="585968" y="6"/>
                  <a:pt x="589837" y="500705"/>
                  <a:pt x="589837" y="1118348"/>
                </a:cubicBezTo>
                <a:close/>
              </a:path>
            </a:pathLst>
          </a:custGeom>
          <a:solidFill>
            <a:srgbClr val="FFFFFF">
              <a:alpha val="89411"/>
            </a:srgbClr>
          </a:solidFill>
          <a:ln w="12700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2200" tIns="36925" rIns="36925" bIns="369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5" name="Google Shape;235;p6">
            <a:extLst>
              <a:ext uri="{FF2B5EF4-FFF2-40B4-BE49-F238E27FC236}">
                <a16:creationId xmlns:a16="http://schemas.microsoft.com/office/drawing/2014/main" id="{97A3CCF5-CF68-4F6F-B14E-F5F9168FAEA9}"/>
              </a:ext>
            </a:extLst>
          </p:cNvPr>
          <p:cNvSpPr/>
          <p:nvPr userDrawn="1"/>
        </p:nvSpPr>
        <p:spPr>
          <a:xfrm>
            <a:off x="1930130" y="4916208"/>
            <a:ext cx="9448426" cy="1285847"/>
          </a:xfrm>
          <a:custGeom>
            <a:avLst/>
            <a:gdLst/>
            <a:ahLst/>
            <a:cxnLst/>
            <a:rect l="l" t="t" r="r" b="b"/>
            <a:pathLst>
              <a:path w="589837" h="6709940" extrusionOk="0">
                <a:moveTo>
                  <a:pt x="589837" y="1118348"/>
                </a:moveTo>
                <a:lnTo>
                  <a:pt x="589837" y="5591592"/>
                </a:lnTo>
                <a:cubicBezTo>
                  <a:pt x="589837" y="6209235"/>
                  <a:pt x="585968" y="6709934"/>
                  <a:pt x="581195" y="6709934"/>
                </a:cubicBezTo>
                <a:lnTo>
                  <a:pt x="0" y="6709934"/>
                </a:lnTo>
                <a:lnTo>
                  <a:pt x="0" y="6709934"/>
                </a:lnTo>
                <a:lnTo>
                  <a:pt x="0" y="6"/>
                </a:lnTo>
                <a:lnTo>
                  <a:pt x="0" y="6"/>
                </a:lnTo>
                <a:lnTo>
                  <a:pt x="581195" y="6"/>
                </a:lnTo>
                <a:cubicBezTo>
                  <a:pt x="585968" y="6"/>
                  <a:pt x="589837" y="500705"/>
                  <a:pt x="589837" y="1118348"/>
                </a:cubicBezTo>
                <a:close/>
              </a:path>
            </a:pathLst>
          </a:custGeom>
          <a:solidFill>
            <a:srgbClr val="FFFFFF">
              <a:alpha val="89411"/>
            </a:srgbClr>
          </a:solidFill>
          <a:ln w="12700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2200" tIns="36925" rIns="36925" bIns="369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A1259C9-EC07-4CEC-A3E0-F2310EC4302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930130" y="1303338"/>
            <a:ext cx="9307567" cy="68053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Cabin" panose="020B0604020202020204" charset="0"/>
                <a:cs typeface="Cabin regular" panose="020B0604020202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B406DAE2-CB17-4ABE-8672-08F86B08FE0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930130" y="2197948"/>
            <a:ext cx="9307567" cy="68053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Cabin" panose="020B0604020202020204" charset="0"/>
                <a:cs typeface="Cabin regular" panose="020B0604020202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CB4C5ECB-A391-4A7A-AD56-B8184A69EEC5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930107" y="3111972"/>
            <a:ext cx="9307567" cy="68053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Cabin" panose="020B0604020202020204" charset="0"/>
                <a:cs typeface="Cabin regular" panose="020B0604020202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8C0AFED0-8C48-4839-A484-C25A3F634E1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930106" y="4020230"/>
            <a:ext cx="9307567" cy="68053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Cabin" panose="020B0604020202020204" charset="0"/>
                <a:cs typeface="Cabin regular" panose="020B0604020202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3370584-13CA-44C5-A23C-492A022BEC8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930106" y="4912482"/>
            <a:ext cx="9307567" cy="1250521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Cabin" panose="020B0604020202020204" charset="0"/>
                <a:cs typeface="Cabin regular" panose="020B0604020202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text</a:t>
            </a:r>
          </a:p>
        </p:txBody>
      </p:sp>
      <p:pic>
        <p:nvPicPr>
          <p:cNvPr id="40" name="Picture 39" descr="Shape&#10;&#10;Description automatically generated with low confidence">
            <a:extLst>
              <a:ext uri="{FF2B5EF4-FFF2-40B4-BE49-F238E27FC236}">
                <a16:creationId xmlns:a16="http://schemas.microsoft.com/office/drawing/2014/main" id="{7F6F2C34-84BE-4CF4-A677-69F97870AD1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700000">
            <a:off x="10862947" y="5570671"/>
            <a:ext cx="1280160" cy="1280159"/>
          </a:xfrm>
          <a:custGeom>
            <a:avLst/>
            <a:gdLst>
              <a:gd name="connsiteX0" fmla="*/ 1092685 w 1280160"/>
              <a:gd name="connsiteY0" fmla="*/ 187475 h 1280159"/>
              <a:gd name="connsiteX1" fmla="*/ 1092685 w 1280160"/>
              <a:gd name="connsiteY1" fmla="*/ 1092685 h 1280159"/>
              <a:gd name="connsiteX2" fmla="*/ 187475 w 1280160"/>
              <a:gd name="connsiteY2" fmla="*/ 1092685 h 1280159"/>
              <a:gd name="connsiteX3" fmla="*/ 187475 w 1280160"/>
              <a:gd name="connsiteY3" fmla="*/ 187475 h 1280159"/>
              <a:gd name="connsiteX4" fmla="*/ 1092685 w 1280160"/>
              <a:gd name="connsiteY4" fmla="*/ 187475 h 12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1280159">
                <a:moveTo>
                  <a:pt x="1092685" y="187475"/>
                </a:moveTo>
                <a:cubicBezTo>
                  <a:pt x="1342652" y="437442"/>
                  <a:pt x="1342652" y="842718"/>
                  <a:pt x="1092685" y="1092685"/>
                </a:cubicBezTo>
                <a:cubicBezTo>
                  <a:pt x="842719" y="1342651"/>
                  <a:pt x="437442" y="1342651"/>
                  <a:pt x="187475" y="1092685"/>
                </a:cubicBezTo>
                <a:cubicBezTo>
                  <a:pt x="-62491" y="842718"/>
                  <a:pt x="-62491" y="437442"/>
                  <a:pt x="187475" y="187475"/>
                </a:cubicBezTo>
                <a:cubicBezTo>
                  <a:pt x="437442" y="-62491"/>
                  <a:pt x="842719" y="-62491"/>
                  <a:pt x="1092685" y="187475"/>
                </a:cubicBezTo>
                <a:close/>
              </a:path>
            </a:pathLst>
          </a:custGeom>
        </p:spPr>
      </p:pic>
      <p:grpSp>
        <p:nvGrpSpPr>
          <p:cNvPr id="37" name="Google Shape;230;p6">
            <a:extLst>
              <a:ext uri="{FF2B5EF4-FFF2-40B4-BE49-F238E27FC236}">
                <a16:creationId xmlns:a16="http://schemas.microsoft.com/office/drawing/2014/main" id="{E7B7D482-4D61-4375-B145-23073B9A9854}"/>
              </a:ext>
            </a:extLst>
          </p:cNvPr>
          <p:cNvGrpSpPr/>
          <p:nvPr userDrawn="1"/>
        </p:nvGrpSpPr>
        <p:grpSpPr>
          <a:xfrm>
            <a:off x="10207120" y="180742"/>
            <a:ext cx="1535441" cy="893618"/>
            <a:chOff x="597398" y="1361290"/>
            <a:chExt cx="2438607" cy="1419554"/>
          </a:xfrm>
        </p:grpSpPr>
        <p:pic>
          <p:nvPicPr>
            <p:cNvPr id="38" name="Google Shape;231;p6">
              <a:extLst>
                <a:ext uri="{FF2B5EF4-FFF2-40B4-BE49-F238E27FC236}">
                  <a16:creationId xmlns:a16="http://schemas.microsoft.com/office/drawing/2014/main" id="{7C7E23EC-6A69-4163-B85A-F64D29FB2521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97398" y="1361290"/>
              <a:ext cx="2438607" cy="14195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232;p6">
              <a:extLst>
                <a:ext uri="{FF2B5EF4-FFF2-40B4-BE49-F238E27FC236}">
                  <a16:creationId xmlns:a16="http://schemas.microsoft.com/office/drawing/2014/main" id="{83C8B91B-30F2-4FCE-9FA4-0C3B3A9B0598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97398" y="1361290"/>
              <a:ext cx="815157" cy="1419554"/>
            </a:xfrm>
            <a:prstGeom prst="rect">
              <a:avLst/>
            </a:prstGeom>
            <a:solidFill>
              <a:srgbClr val="D40000"/>
            </a:solidFill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175752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52;p11">
            <a:extLst>
              <a:ext uri="{FF2B5EF4-FFF2-40B4-BE49-F238E27FC236}">
                <a16:creationId xmlns:a16="http://schemas.microsoft.com/office/drawing/2014/main" id="{31AD72F4-1129-4E8C-9A9E-07BE28580EA9}"/>
              </a:ext>
            </a:extLst>
          </p:cNvPr>
          <p:cNvSpPr/>
          <p:nvPr userDrawn="1"/>
        </p:nvSpPr>
        <p:spPr>
          <a:xfrm>
            <a:off x="-31189" y="-74544"/>
            <a:ext cx="12299097" cy="6918442"/>
          </a:xfrm>
          <a:prstGeom prst="rect">
            <a:avLst/>
          </a:prstGeom>
          <a:solidFill>
            <a:srgbClr val="1D3DB1">
              <a:alpha val="70980"/>
            </a:srgbClr>
          </a:solidFill>
          <a:ln>
            <a:noFill/>
          </a:ln>
        </p:spPr>
        <p:txBody>
          <a:bodyPr spcFirstLastPara="1" wrap="square" lIns="121575" tIns="121575" rIns="121575" bIns="121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4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59;p11">
            <a:extLst>
              <a:ext uri="{FF2B5EF4-FFF2-40B4-BE49-F238E27FC236}">
                <a16:creationId xmlns:a16="http://schemas.microsoft.com/office/drawing/2014/main" id="{8A6C9363-F434-4C2B-8DB3-49762D7BAF86}"/>
              </a:ext>
            </a:extLst>
          </p:cNvPr>
          <p:cNvSpPr txBox="1"/>
          <p:nvPr userDrawn="1"/>
        </p:nvSpPr>
        <p:spPr>
          <a:xfrm>
            <a:off x="483601" y="-68758"/>
            <a:ext cx="11678237" cy="573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75" tIns="121575" rIns="121575" bIns="121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28" b="1" i="0" u="none" strike="noStrike" cap="none" dirty="0">
                <a:solidFill>
                  <a:srgbClr val="FFCA52"/>
                </a:solidFill>
                <a:latin typeface="Cabin"/>
                <a:ea typeface="Cabin"/>
                <a:cs typeface="Cabin"/>
                <a:sym typeface="Cabin"/>
              </a:rPr>
              <a:t>        Condiciones macro para prevenir que los residuos plásticos entren en el Mar Caribe </a:t>
            </a:r>
            <a:endParaRPr sz="2128" b="0" i="0" u="none" strike="noStrike" cap="none" dirty="0">
              <a:solidFill>
                <a:srgbClr val="FFCA5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9" name="Google Shape;355;p11">
            <a:extLst>
              <a:ext uri="{FF2B5EF4-FFF2-40B4-BE49-F238E27FC236}">
                <a16:creationId xmlns:a16="http://schemas.microsoft.com/office/drawing/2014/main" id="{E0766B63-D83A-44CE-86D8-7319859D4C1B}"/>
              </a:ext>
            </a:extLst>
          </p:cNvPr>
          <p:cNvSpPr txBox="1"/>
          <p:nvPr userDrawn="1"/>
        </p:nvSpPr>
        <p:spPr>
          <a:xfrm>
            <a:off x="324563" y="1058545"/>
            <a:ext cx="2889504" cy="5629373"/>
          </a:xfrm>
          <a:prstGeom prst="rect">
            <a:avLst/>
          </a:prstGeom>
          <a:solidFill>
            <a:srgbClr val="7EC0DB">
              <a:alpha val="90000"/>
            </a:srgbClr>
          </a:solidFill>
          <a:ln>
            <a:noFill/>
          </a:ln>
          <a:effectLst>
            <a:softEdge rad="63500"/>
          </a:effectLst>
        </p:spPr>
        <p:txBody>
          <a:bodyPr spcFirstLastPara="1" wrap="square" lIns="121575" tIns="60775" rIns="121575" bIns="607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1000" b="1" u="sng" dirty="0">
              <a:solidFill>
                <a:schemeClr val="lt1"/>
              </a:solidFill>
              <a:latin typeface="Cabin"/>
              <a:sym typeface="Cab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596" b="1" i="0" u="sng" strike="noStrike" cap="none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I</a:t>
            </a:r>
            <a:r>
              <a:rPr lang="es" sz="1596" b="1" i="0" u="sng" strike="noStrike" cap="none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  <a:br>
              <a:rPr lang="es" sz="1596" b="1" i="0" u="sng" strike="noStrike" cap="none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lang="es" sz="1596" b="1" i="0" u="sng" strike="noStrike" cap="none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Intercambio regiona</a:t>
            </a:r>
            <a:r>
              <a:rPr lang="de-DE" sz="1596" b="1" i="0" u="sng" strike="noStrike" cap="none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l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1596" b="1" i="0" u="sng" strike="noStrike" cap="none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85750" marR="0" lvl="0" indent="-285750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" sz="1600" b="0" i="0" u="none" strike="noStrike" cap="none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Comité técnico de los países miembros (plataforma monitoreo, conocimientos, diálogo).</a:t>
            </a:r>
            <a:endParaRPr lang="es-ES" sz="1600" b="0" i="0" u="none" strike="noStrike" cap="none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85750" marR="0" lvl="0" indent="-285750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Eventos (digitales, físicos) sobre cuestiones prioritarias.</a:t>
            </a:r>
          </a:p>
          <a:p>
            <a:pPr marL="285750" marR="0" lvl="0" indent="-285750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Asociaciones e iniciativas globales. </a:t>
            </a:r>
          </a:p>
          <a:p>
            <a:pPr marL="285750" marR="0" lvl="0" indent="-285750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Redes y promoción de intercambios entre público, privado, académico y de la sociedad civil.</a:t>
            </a:r>
            <a:endParaRPr lang="es-ES" sz="1600" b="0" i="0" u="none" strike="noStrike" cap="none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1" name="Google Shape;354;p11">
            <a:extLst>
              <a:ext uri="{FF2B5EF4-FFF2-40B4-BE49-F238E27FC236}">
                <a16:creationId xmlns:a16="http://schemas.microsoft.com/office/drawing/2014/main" id="{F5B25064-7611-4828-A09E-04CF494CCF48}"/>
              </a:ext>
            </a:extLst>
          </p:cNvPr>
          <p:cNvSpPr/>
          <p:nvPr userDrawn="1"/>
        </p:nvSpPr>
        <p:spPr>
          <a:xfrm>
            <a:off x="6122929" y="1058539"/>
            <a:ext cx="2651760" cy="5629373"/>
          </a:xfrm>
          <a:prstGeom prst="rect">
            <a:avLst/>
          </a:prstGeom>
          <a:solidFill>
            <a:srgbClr val="1D3DB1">
              <a:alpha val="90000"/>
            </a:srgbClr>
          </a:solidFill>
          <a:ln>
            <a:noFill/>
          </a:ln>
          <a:effectLst>
            <a:softEdge rad="63500"/>
          </a:effectLst>
        </p:spPr>
        <p:txBody>
          <a:bodyPr spcFirstLastPara="1" wrap="square" lIns="121575" tIns="60775" rIns="121575" bIns="60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s" sz="1000" b="1" i="0" u="sng" strike="noStrike" cap="none" dirty="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600" b="1" i="0" u="sng" strike="noStrike" cap="none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III</a:t>
            </a:r>
            <a:r>
              <a:rPr lang="es" sz="1600" b="1" i="0" u="sng" strike="noStrike" cap="none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  <a:br>
              <a:rPr lang="es" sz="1600" b="1" i="0" u="sng" strike="noStrike" cap="none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lang="es" sz="1600" b="1" i="0" u="sng" strike="noStrike" cap="none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Áreas piloto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s" sz="1600" b="1" u="sng" dirty="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" sz="1600" dirty="0">
                <a:solidFill>
                  <a:srgbClr val="FFFFFF"/>
                </a:solidFill>
                <a:latin typeface="Cabin"/>
                <a:sym typeface="Cabin"/>
              </a:rPr>
              <a:t>Seleccionar áreas piloto y actores clave.</a:t>
            </a:r>
          </a:p>
          <a:p>
            <a:pPr marL="285750" marR="0" lvl="0" indent="-285750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" sz="1600" b="0" i="0" u="none" strike="noStrike" cap="none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Planificación participativa de los procesos de prevención a nivel local.</a:t>
            </a:r>
          </a:p>
          <a:p>
            <a:pPr marL="285750" marR="0" lvl="0" indent="-285750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" sz="1600" b="0" i="0" u="none" strike="noStrike" cap="none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Implementación de proyectos piloto integrales y holísticos.</a:t>
            </a:r>
          </a:p>
          <a:p>
            <a:pPr marL="285750" marR="0" lvl="0" indent="-285750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" sz="16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Monitoreo y reflexión de experienc</a:t>
            </a:r>
            <a:r>
              <a:rPr lang="de-DE" sz="16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ias</a:t>
            </a:r>
            <a:r>
              <a:rPr lang="de-DE" sz="16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  <a:br>
              <a:rPr lang="es" sz="1600" b="0" i="0" u="sng" strike="noStrike" cap="none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</a:br>
            <a:endParaRPr sz="1600" b="0" i="0" u="sng" strike="noStrike" cap="none" dirty="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2" name="Google Shape;357;p11">
            <a:extLst>
              <a:ext uri="{FF2B5EF4-FFF2-40B4-BE49-F238E27FC236}">
                <a16:creationId xmlns:a16="http://schemas.microsoft.com/office/drawing/2014/main" id="{14D312A6-9E7A-4973-B854-5B61C11860F2}"/>
              </a:ext>
            </a:extLst>
          </p:cNvPr>
          <p:cNvSpPr/>
          <p:nvPr userDrawn="1"/>
        </p:nvSpPr>
        <p:spPr>
          <a:xfrm>
            <a:off x="3295833" y="1058544"/>
            <a:ext cx="2651760" cy="5629374"/>
          </a:xfrm>
          <a:prstGeom prst="rect">
            <a:avLst/>
          </a:prstGeom>
          <a:solidFill>
            <a:srgbClr val="3B74E0">
              <a:alpha val="90000"/>
            </a:srgbClr>
          </a:solidFill>
          <a:ln>
            <a:noFill/>
          </a:ln>
          <a:effectLst>
            <a:softEdge rad="63500"/>
          </a:effectLst>
        </p:spPr>
        <p:txBody>
          <a:bodyPr spcFirstLastPara="1" wrap="square" lIns="121575" tIns="60775" rIns="121575" bIns="60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de-DE" sz="1000" b="1" i="0" u="sng" strike="noStrike" cap="none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400" b="1" i="0" u="sng" strike="noStrike" cap="none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II. </a:t>
            </a:r>
            <a:br>
              <a:rPr lang="de-DE" sz="1400" b="1" i="0" u="sng" strike="noStrike" cap="none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lang="de-DE" sz="1400" b="1" i="0" u="sng" strike="noStrike" cap="none" dirty="0" err="1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Reforzar</a:t>
            </a:r>
            <a:r>
              <a:rPr lang="de-DE" sz="1400" b="1" i="0" u="sng" strike="noStrike" cap="none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s" sz="1400" b="1" i="0" u="sng" strike="noStrike" cap="none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el sector privado</a:t>
            </a:r>
            <a:endParaRPr lang="es" sz="1400" b="1" u="sng" dirty="0"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s" sz="1400" b="1" i="0" u="sng" strike="noStrike" cap="none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85750" marR="0" lvl="0" indent="-285750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" sz="1600" b="0" i="0" u="none" strike="noStrike" cap="none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Capacitación del sector privado (generadores de residuos, servicios ambientales).</a:t>
            </a:r>
          </a:p>
          <a:p>
            <a:pPr marL="285750" marR="0" lvl="0" indent="-285750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" sz="1600" b="0" i="0" u="none" strike="noStrike" cap="none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Intercambio (comunidades digitales): estrategias de prevención, valorización de residuos plásticos, EPR.</a:t>
            </a:r>
          </a:p>
          <a:p>
            <a:pPr marL="285750" marR="0" lvl="0" indent="-285750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" sz="1600" b="0" i="0" u="none" strike="noStrike" cap="none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Modelos de negocio, desarrollo y</a:t>
            </a:r>
            <a:r>
              <a:rPr lang="es" sz="16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s" sz="1600" b="0" i="0" u="none" strike="noStrike" cap="none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fortalecimiento de cadenas de valor.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96" b="0" i="0" u="sng" strike="noStrike" cap="none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3" name="Google Shape;356;p11">
            <a:extLst>
              <a:ext uri="{FF2B5EF4-FFF2-40B4-BE49-F238E27FC236}">
                <a16:creationId xmlns:a16="http://schemas.microsoft.com/office/drawing/2014/main" id="{B92CDBE1-EAFA-4546-922B-FE82FE8BF576}"/>
              </a:ext>
            </a:extLst>
          </p:cNvPr>
          <p:cNvSpPr/>
          <p:nvPr userDrawn="1"/>
        </p:nvSpPr>
        <p:spPr>
          <a:xfrm>
            <a:off x="8950026" y="1058541"/>
            <a:ext cx="2887239" cy="5629372"/>
          </a:xfrm>
          <a:prstGeom prst="rect">
            <a:avLst/>
          </a:prstGeom>
          <a:solidFill>
            <a:srgbClr val="54BAE1">
              <a:alpha val="90000"/>
            </a:srgbClr>
          </a:solidFill>
          <a:ln>
            <a:noFill/>
          </a:ln>
          <a:effectLst>
            <a:softEdge rad="63500"/>
          </a:effectLst>
        </p:spPr>
        <p:txBody>
          <a:bodyPr spcFirstLastPara="1" wrap="square" lIns="121575" tIns="60775" rIns="121575" bIns="607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1000" b="1" i="0" u="sng" strike="noStrike" cap="none" dirty="0">
              <a:solidFill>
                <a:srgbClr val="244883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s" sz="1596" b="1" u="sng" dirty="0">
                <a:solidFill>
                  <a:srgbClr val="244883"/>
                </a:solidFill>
                <a:latin typeface="Cabin"/>
                <a:ea typeface="Cabin"/>
                <a:cs typeface="Cabin"/>
                <a:sym typeface="Cabin"/>
              </a:rPr>
              <a:t>IV</a:t>
            </a:r>
            <a:r>
              <a:rPr lang="es" sz="1596" b="1" i="0" u="sng" strike="noStrike" cap="none" dirty="0">
                <a:solidFill>
                  <a:srgbClr val="244883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  <a:br>
              <a:rPr lang="es" sz="1596" b="1" i="0" u="sng" strike="noStrike" cap="none" dirty="0">
                <a:solidFill>
                  <a:srgbClr val="244883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lang="es" sz="1596" b="1" i="0" u="sng" strike="noStrike" cap="none" dirty="0">
                <a:solidFill>
                  <a:srgbClr val="244883"/>
                </a:solidFill>
                <a:latin typeface="Cabin"/>
                <a:ea typeface="Cabin"/>
                <a:cs typeface="Cabin"/>
                <a:sym typeface="Cabin"/>
              </a:rPr>
              <a:t>Sensibilización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s" sz="1596" b="1" i="0" u="sng" strike="noStrike" cap="none" dirty="0">
              <a:solidFill>
                <a:srgbClr val="244883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85750" marR="0" lvl="0" indent="-285750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" sz="1600" b="0" i="0" u="none" strike="noStrike" cap="none" dirty="0">
                <a:solidFill>
                  <a:srgbClr val="244883"/>
                </a:solidFill>
                <a:latin typeface="Cabin"/>
                <a:ea typeface="Cabin"/>
                <a:cs typeface="Cabin"/>
                <a:sym typeface="Cabin"/>
              </a:rPr>
              <a:t>Procesos innovadores de sensibilización (redes sociales, aplicaciones, etc.).</a:t>
            </a:r>
          </a:p>
          <a:p>
            <a:pPr marL="285750" marR="0" lvl="0" indent="-285750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" sz="1600" b="0" i="0" u="none" strike="noStrike" cap="none" dirty="0">
                <a:solidFill>
                  <a:srgbClr val="244883"/>
                </a:solidFill>
                <a:latin typeface="Cabin"/>
                <a:ea typeface="Cabin"/>
                <a:cs typeface="Cabin"/>
                <a:sym typeface="Cabin"/>
              </a:rPr>
              <a:t>Fortalecimiento de la sociedad civil en el sector ambiental.</a:t>
            </a:r>
          </a:p>
          <a:p>
            <a:pPr marL="285750" marR="0" lvl="0" indent="-285750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" sz="1600" b="0" i="0" u="none" strike="noStrike" cap="none" dirty="0">
                <a:solidFill>
                  <a:srgbClr val="244883"/>
                </a:solidFill>
                <a:latin typeface="Cabin"/>
                <a:ea typeface="Cabin"/>
                <a:cs typeface="Cabin"/>
                <a:sym typeface="Cabin"/>
              </a:rPr>
              <a:t>Campañas de prevención y reducción dirigidas a ciudadanos y sector privado.</a:t>
            </a:r>
          </a:p>
          <a:p>
            <a:pPr marL="285750" marR="0" lvl="0" indent="-285750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" sz="1600" b="0" i="0" u="none" strike="noStrike" cap="none" dirty="0">
                <a:solidFill>
                  <a:srgbClr val="244883"/>
                </a:solidFill>
                <a:latin typeface="Cabin"/>
                <a:ea typeface="Cabin"/>
                <a:cs typeface="Cabin"/>
                <a:sym typeface="Cabin"/>
              </a:rPr>
              <a:t>Programas locales de educación ambiental.</a:t>
            </a:r>
            <a:br>
              <a:rPr lang="es" sz="1596" b="1" i="0" u="sng" strike="noStrike" cap="none" dirty="0">
                <a:solidFill>
                  <a:srgbClr val="244883"/>
                </a:solidFill>
                <a:latin typeface="Cabin"/>
                <a:ea typeface="Cabin"/>
                <a:cs typeface="Cabin"/>
                <a:sym typeface="Cabin"/>
              </a:rPr>
            </a:br>
            <a:endParaRPr sz="1596" b="1" i="0" u="sng" strike="noStrike" cap="none" dirty="0">
              <a:solidFill>
                <a:srgbClr val="244883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0EAB724-126D-4765-A005-EBAFF5D86B51}"/>
              </a:ext>
            </a:extLst>
          </p:cNvPr>
          <p:cNvGrpSpPr/>
          <p:nvPr userDrawn="1"/>
        </p:nvGrpSpPr>
        <p:grpSpPr>
          <a:xfrm>
            <a:off x="-39372" y="514495"/>
            <a:ext cx="12315463" cy="627643"/>
            <a:chOff x="-39372" y="514495"/>
            <a:chExt cx="12299097" cy="627643"/>
          </a:xfrm>
        </p:grpSpPr>
        <p:sp>
          <p:nvSpPr>
            <p:cNvPr id="10" name="Google Shape;358;p11">
              <a:extLst>
                <a:ext uri="{FF2B5EF4-FFF2-40B4-BE49-F238E27FC236}">
                  <a16:creationId xmlns:a16="http://schemas.microsoft.com/office/drawing/2014/main" id="{3F45D059-E346-4E49-82B3-A1336D924BF5}"/>
                </a:ext>
              </a:extLst>
            </p:cNvPr>
            <p:cNvSpPr/>
            <p:nvPr/>
          </p:nvSpPr>
          <p:spPr>
            <a:xfrm>
              <a:off x="-39372" y="514495"/>
              <a:ext cx="12299097" cy="62764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575" tIns="121575" rIns="121575" bIns="121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60;p11">
              <a:extLst>
                <a:ext uri="{FF2B5EF4-FFF2-40B4-BE49-F238E27FC236}">
                  <a16:creationId xmlns:a16="http://schemas.microsoft.com/office/drawing/2014/main" id="{DD86A810-F3AE-40D9-BF19-5D0DFE78DE0C}"/>
                </a:ext>
              </a:extLst>
            </p:cNvPr>
            <p:cNvSpPr txBox="1"/>
            <p:nvPr/>
          </p:nvSpPr>
          <p:spPr>
            <a:xfrm>
              <a:off x="1154338" y="521279"/>
              <a:ext cx="11007500" cy="553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575" tIns="121575" rIns="121575" bIns="1215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2000" b="0" i="0" u="none" strike="noStrike" cap="none" dirty="0">
                  <a:solidFill>
                    <a:srgbClr val="125ED8"/>
                  </a:solidFill>
                  <a:latin typeface="Cabin"/>
                  <a:ea typeface="Cabin"/>
                  <a:cs typeface="Cabin"/>
                  <a:sym typeface="Cabin"/>
                </a:rPr>
                <a:t>La entrada anual de residuos plásticos se redujo en más de 1,000 t en 5 regiones piloto</a:t>
              </a:r>
              <a:endParaRPr sz="2000" b="0" i="0" u="none" strike="noStrike" cap="none" dirty="0">
                <a:solidFill>
                  <a:srgbClr val="125ED8"/>
                </a:solidFill>
                <a:latin typeface="Cabin"/>
                <a:ea typeface="Cabin"/>
                <a:cs typeface="Cabin"/>
                <a:sym typeface="Cabin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0FA437-0D3B-47E6-88DB-D053EA936751}"/>
              </a:ext>
            </a:extLst>
          </p:cNvPr>
          <p:cNvGrpSpPr/>
          <p:nvPr userDrawn="1"/>
        </p:nvGrpSpPr>
        <p:grpSpPr>
          <a:xfrm>
            <a:off x="-31189" y="-68758"/>
            <a:ext cx="1312545" cy="1111643"/>
            <a:chOff x="-31189" y="-68758"/>
            <a:chExt cx="1312545" cy="1111643"/>
          </a:xfrm>
        </p:grpSpPr>
        <p:sp>
          <p:nvSpPr>
            <p:cNvPr id="13" name="Google Shape;361;p11">
              <a:extLst>
                <a:ext uri="{FF2B5EF4-FFF2-40B4-BE49-F238E27FC236}">
                  <a16:creationId xmlns:a16="http://schemas.microsoft.com/office/drawing/2014/main" id="{7CAE6CAA-4B2C-4C4D-8959-F96E6FC9C2B0}"/>
                </a:ext>
              </a:extLst>
            </p:cNvPr>
            <p:cNvSpPr/>
            <p:nvPr/>
          </p:nvSpPr>
          <p:spPr>
            <a:xfrm rot="-5400000">
              <a:off x="-31189" y="-68758"/>
              <a:ext cx="1111643" cy="1111643"/>
            </a:xfrm>
            <a:prstGeom prst="teardrop">
              <a:avLst>
                <a:gd name="adj" fmla="val 100000"/>
              </a:avLst>
            </a:prstGeom>
            <a:solidFill>
              <a:srgbClr val="FFCA52"/>
            </a:solidFill>
            <a:ln>
              <a:noFill/>
            </a:ln>
          </p:spPr>
          <p:txBody>
            <a:bodyPr spcFirstLastPara="1" wrap="square" lIns="121575" tIns="121575" rIns="121575" bIns="121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62;p11">
              <a:extLst>
                <a:ext uri="{FF2B5EF4-FFF2-40B4-BE49-F238E27FC236}">
                  <a16:creationId xmlns:a16="http://schemas.microsoft.com/office/drawing/2014/main" id="{391A49C4-4A61-48DE-B0E1-D550D177B1F8}"/>
                </a:ext>
              </a:extLst>
            </p:cNvPr>
            <p:cNvSpPr txBox="1"/>
            <p:nvPr/>
          </p:nvSpPr>
          <p:spPr>
            <a:xfrm>
              <a:off x="-29393" y="231099"/>
              <a:ext cx="1310749" cy="4968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575" tIns="121575" rIns="121575" bIns="121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596" b="1" i="0" u="none" strike="noStrike" cap="none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Objetivos</a:t>
              </a:r>
              <a:endParaRPr sz="1596" b="1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endParaRPr>
            </a:p>
          </p:txBody>
        </p:sp>
      </p:grp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1E190BB-61FC-4A53-A7A4-730F5214F7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656" y="1085312"/>
            <a:ext cx="640080" cy="64008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7069A2D-3A6C-4431-843A-D688AD7FA0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9403" y="1081413"/>
            <a:ext cx="640080" cy="64008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D5F09AB-8B6C-4F48-A5E2-0D32BD34E8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763" y="1077449"/>
            <a:ext cx="640080" cy="6400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83BEA5E-B59D-4CB6-ADB9-9E75D74AF7F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532" y="1109794"/>
            <a:ext cx="640080" cy="640080"/>
          </a:xfrm>
          <a:prstGeom prst="rect">
            <a:avLst/>
          </a:prstGeom>
        </p:spPr>
      </p:pic>
      <p:pic>
        <p:nvPicPr>
          <p:cNvPr id="27" name="Picture 26" descr="Shape&#10;&#10;Description automatically generated with low confidence">
            <a:extLst>
              <a:ext uri="{FF2B5EF4-FFF2-40B4-BE49-F238E27FC236}">
                <a16:creationId xmlns:a16="http://schemas.microsoft.com/office/drawing/2014/main" id="{23775BC9-46E1-4919-AD89-A15D8949CFA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700000">
            <a:off x="10862947" y="5570671"/>
            <a:ext cx="1280160" cy="1280159"/>
          </a:xfrm>
          <a:custGeom>
            <a:avLst/>
            <a:gdLst>
              <a:gd name="connsiteX0" fmla="*/ 1092685 w 1280160"/>
              <a:gd name="connsiteY0" fmla="*/ 187475 h 1280159"/>
              <a:gd name="connsiteX1" fmla="*/ 1092685 w 1280160"/>
              <a:gd name="connsiteY1" fmla="*/ 1092685 h 1280159"/>
              <a:gd name="connsiteX2" fmla="*/ 187475 w 1280160"/>
              <a:gd name="connsiteY2" fmla="*/ 1092685 h 1280159"/>
              <a:gd name="connsiteX3" fmla="*/ 187475 w 1280160"/>
              <a:gd name="connsiteY3" fmla="*/ 187475 h 1280159"/>
              <a:gd name="connsiteX4" fmla="*/ 1092685 w 1280160"/>
              <a:gd name="connsiteY4" fmla="*/ 187475 h 12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1280159">
                <a:moveTo>
                  <a:pt x="1092685" y="187475"/>
                </a:moveTo>
                <a:cubicBezTo>
                  <a:pt x="1342652" y="437442"/>
                  <a:pt x="1342652" y="842718"/>
                  <a:pt x="1092685" y="1092685"/>
                </a:cubicBezTo>
                <a:cubicBezTo>
                  <a:pt x="842719" y="1342651"/>
                  <a:pt x="437442" y="1342651"/>
                  <a:pt x="187475" y="1092685"/>
                </a:cubicBezTo>
                <a:cubicBezTo>
                  <a:pt x="-62491" y="842718"/>
                  <a:pt x="-62491" y="437442"/>
                  <a:pt x="187475" y="187475"/>
                </a:cubicBezTo>
                <a:cubicBezTo>
                  <a:pt x="437442" y="-62491"/>
                  <a:pt x="842719" y="-62491"/>
                  <a:pt x="1092685" y="187475"/>
                </a:cubicBezTo>
                <a:close/>
              </a:path>
            </a:pathLst>
          </a:custGeom>
          <a:effectLst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10671060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52;p11">
            <a:extLst>
              <a:ext uri="{FF2B5EF4-FFF2-40B4-BE49-F238E27FC236}">
                <a16:creationId xmlns:a16="http://schemas.microsoft.com/office/drawing/2014/main" id="{31AD72F4-1129-4E8C-9A9E-07BE28580EA9}"/>
              </a:ext>
            </a:extLst>
          </p:cNvPr>
          <p:cNvSpPr/>
          <p:nvPr userDrawn="1"/>
        </p:nvSpPr>
        <p:spPr>
          <a:xfrm>
            <a:off x="-31189" y="-74544"/>
            <a:ext cx="12299097" cy="6918442"/>
          </a:xfrm>
          <a:prstGeom prst="rect">
            <a:avLst/>
          </a:prstGeom>
          <a:solidFill>
            <a:srgbClr val="1D3DB1">
              <a:alpha val="70980"/>
            </a:srgbClr>
          </a:solidFill>
          <a:ln>
            <a:noFill/>
          </a:ln>
        </p:spPr>
        <p:txBody>
          <a:bodyPr spcFirstLastPara="1" wrap="square" lIns="121575" tIns="121575" rIns="121575" bIns="121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4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ECE0E16-E12B-476A-8EDF-5476B7FE7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5" y="1161980"/>
            <a:ext cx="2889504" cy="5632704"/>
          </a:xfrm>
          <a:solidFill>
            <a:srgbClr val="7EC0DB">
              <a:alpha val="79000"/>
            </a:srgbClr>
          </a:solidFill>
          <a:effectLst>
            <a:softEdge rad="63500"/>
          </a:effectLst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Cabin" panose="020B0604020202020204" charset="0"/>
                <a:cs typeface="Cabin regular" panose="020B0604020202020204" charset="0"/>
              </a:defRPr>
            </a:lvl1pPr>
            <a:lvl2pPr>
              <a:defRPr sz="1400">
                <a:solidFill>
                  <a:schemeClr val="bg1"/>
                </a:solidFill>
                <a:latin typeface="Cabin regular" panose="020B0604020202020204" charset="0"/>
                <a:cs typeface="Cabin regular" panose="020B0604020202020204" charset="0"/>
              </a:defRPr>
            </a:lvl2pPr>
            <a:lvl3pPr>
              <a:defRPr sz="1800">
                <a:latin typeface="Cabin regular" panose="020B0604020202020204" charset="0"/>
                <a:cs typeface="Cabin regular" panose="020B0604020202020204" charset="0"/>
              </a:defRPr>
            </a:lvl3pPr>
            <a:lvl4pPr>
              <a:defRPr sz="1600">
                <a:latin typeface="Cabin regular" panose="020B0604020202020204" charset="0"/>
                <a:cs typeface="Cabin regular" panose="020B0604020202020204" charset="0"/>
              </a:defRPr>
            </a:lvl4pPr>
            <a:lvl5pPr>
              <a:defRPr sz="1400">
                <a:latin typeface="Cabin regular" panose="020B0604020202020204" charset="0"/>
                <a:cs typeface="Cabin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0EAB724-126D-4765-A005-EBAFF5D86B51}"/>
              </a:ext>
            </a:extLst>
          </p:cNvPr>
          <p:cNvGrpSpPr/>
          <p:nvPr userDrawn="1"/>
        </p:nvGrpSpPr>
        <p:grpSpPr>
          <a:xfrm>
            <a:off x="-39372" y="514495"/>
            <a:ext cx="12315463" cy="627643"/>
            <a:chOff x="-39372" y="514495"/>
            <a:chExt cx="12299097" cy="627643"/>
          </a:xfrm>
        </p:grpSpPr>
        <p:sp>
          <p:nvSpPr>
            <p:cNvPr id="10" name="Google Shape;358;p11">
              <a:extLst>
                <a:ext uri="{FF2B5EF4-FFF2-40B4-BE49-F238E27FC236}">
                  <a16:creationId xmlns:a16="http://schemas.microsoft.com/office/drawing/2014/main" id="{3F45D059-E346-4E49-82B3-A1336D924BF5}"/>
                </a:ext>
              </a:extLst>
            </p:cNvPr>
            <p:cNvSpPr/>
            <p:nvPr/>
          </p:nvSpPr>
          <p:spPr>
            <a:xfrm>
              <a:off x="-39372" y="514495"/>
              <a:ext cx="12299097" cy="62764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575" tIns="121575" rIns="121575" bIns="121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60;p11">
              <a:extLst>
                <a:ext uri="{FF2B5EF4-FFF2-40B4-BE49-F238E27FC236}">
                  <a16:creationId xmlns:a16="http://schemas.microsoft.com/office/drawing/2014/main" id="{DD86A810-F3AE-40D9-BF19-5D0DFE78DE0C}"/>
                </a:ext>
              </a:extLst>
            </p:cNvPr>
            <p:cNvSpPr txBox="1"/>
            <p:nvPr/>
          </p:nvSpPr>
          <p:spPr>
            <a:xfrm>
              <a:off x="1154338" y="521279"/>
              <a:ext cx="11007500" cy="553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575" tIns="121575" rIns="121575" bIns="1215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2000" b="0" i="0" u="none" strike="noStrike" cap="none" dirty="0">
                  <a:solidFill>
                    <a:srgbClr val="125ED8"/>
                  </a:solidFill>
                  <a:latin typeface="Cabin"/>
                  <a:ea typeface="Cabin"/>
                  <a:cs typeface="Cabin"/>
                  <a:sym typeface="Cabin"/>
                </a:rPr>
                <a:t>La entrada anual de residuos plásticos se redujo en más de 1,000 t en 5 regiones piloto</a:t>
              </a:r>
              <a:endParaRPr sz="2000" b="0" i="0" u="none" strike="noStrike" cap="none" dirty="0">
                <a:solidFill>
                  <a:srgbClr val="125ED8"/>
                </a:solidFill>
                <a:latin typeface="Cabin"/>
                <a:ea typeface="Cabin"/>
                <a:cs typeface="Cabin"/>
                <a:sym typeface="Cabin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0FA437-0D3B-47E6-88DB-D053EA936751}"/>
              </a:ext>
            </a:extLst>
          </p:cNvPr>
          <p:cNvGrpSpPr/>
          <p:nvPr userDrawn="1"/>
        </p:nvGrpSpPr>
        <p:grpSpPr>
          <a:xfrm>
            <a:off x="-31189" y="-68758"/>
            <a:ext cx="1312545" cy="1111643"/>
            <a:chOff x="-31189" y="-68758"/>
            <a:chExt cx="1312545" cy="1111643"/>
          </a:xfrm>
        </p:grpSpPr>
        <p:sp>
          <p:nvSpPr>
            <p:cNvPr id="13" name="Google Shape;361;p11">
              <a:extLst>
                <a:ext uri="{FF2B5EF4-FFF2-40B4-BE49-F238E27FC236}">
                  <a16:creationId xmlns:a16="http://schemas.microsoft.com/office/drawing/2014/main" id="{7CAE6CAA-4B2C-4C4D-8959-F96E6FC9C2B0}"/>
                </a:ext>
              </a:extLst>
            </p:cNvPr>
            <p:cNvSpPr/>
            <p:nvPr/>
          </p:nvSpPr>
          <p:spPr>
            <a:xfrm rot="-5400000">
              <a:off x="-31189" y="-68758"/>
              <a:ext cx="1111643" cy="1111643"/>
            </a:xfrm>
            <a:prstGeom prst="teardrop">
              <a:avLst>
                <a:gd name="adj" fmla="val 100000"/>
              </a:avLst>
            </a:prstGeom>
            <a:solidFill>
              <a:srgbClr val="FFCA52"/>
            </a:solidFill>
            <a:ln>
              <a:noFill/>
            </a:ln>
          </p:spPr>
          <p:txBody>
            <a:bodyPr spcFirstLastPara="1" wrap="square" lIns="121575" tIns="121575" rIns="121575" bIns="121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62;p11">
              <a:extLst>
                <a:ext uri="{FF2B5EF4-FFF2-40B4-BE49-F238E27FC236}">
                  <a16:creationId xmlns:a16="http://schemas.microsoft.com/office/drawing/2014/main" id="{391A49C4-4A61-48DE-B0E1-D550D177B1F8}"/>
                </a:ext>
              </a:extLst>
            </p:cNvPr>
            <p:cNvSpPr txBox="1"/>
            <p:nvPr/>
          </p:nvSpPr>
          <p:spPr>
            <a:xfrm>
              <a:off x="-29393" y="231099"/>
              <a:ext cx="1310749" cy="4968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575" tIns="121575" rIns="121575" bIns="1215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596" b="1" i="0" u="none" strike="noStrike" cap="none">
                  <a:solidFill>
                    <a:schemeClr val="lt1"/>
                  </a:solidFill>
                  <a:latin typeface="Cabin"/>
                  <a:ea typeface="Cabin"/>
                  <a:cs typeface="Cabin"/>
                  <a:sym typeface="Cabin"/>
                </a:rPr>
                <a:t>Objetivos</a:t>
              </a:r>
              <a:endParaRPr sz="1596" b="1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endParaRPr>
            </a:p>
          </p:txBody>
        </p:sp>
      </p:grpSp>
      <p:sp>
        <p:nvSpPr>
          <p:cNvPr id="15" name="Google Shape;359;p11">
            <a:extLst>
              <a:ext uri="{FF2B5EF4-FFF2-40B4-BE49-F238E27FC236}">
                <a16:creationId xmlns:a16="http://schemas.microsoft.com/office/drawing/2014/main" id="{8A6C9363-F434-4C2B-8DB3-49762D7BAF86}"/>
              </a:ext>
            </a:extLst>
          </p:cNvPr>
          <p:cNvSpPr txBox="1"/>
          <p:nvPr userDrawn="1"/>
        </p:nvSpPr>
        <p:spPr>
          <a:xfrm>
            <a:off x="483601" y="-68758"/>
            <a:ext cx="11678237" cy="573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75" tIns="121575" rIns="121575" bIns="121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28" b="1" i="0" u="none" strike="noStrike" cap="none" dirty="0">
                <a:solidFill>
                  <a:srgbClr val="FFCA52"/>
                </a:solidFill>
                <a:latin typeface="Cabin"/>
                <a:ea typeface="Cabin"/>
                <a:cs typeface="Cabin"/>
                <a:sym typeface="Cabin"/>
              </a:rPr>
              <a:t>        Condiciones macro para prevenir que los residuos plásticos entren en el Mar Caribe </a:t>
            </a:r>
            <a:endParaRPr sz="2128" b="0" i="0" u="none" strike="noStrike" cap="none" dirty="0">
              <a:solidFill>
                <a:srgbClr val="FFCA5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005E026-5957-4675-B2E2-EB772F6E489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169494" y="1176666"/>
            <a:ext cx="2743200" cy="5632704"/>
          </a:xfrm>
          <a:solidFill>
            <a:srgbClr val="3B74E0">
              <a:alpha val="80000"/>
            </a:srgbClr>
          </a:solidFill>
          <a:effectLst>
            <a:softEdge rad="63500"/>
          </a:effectLst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Cabin" panose="020B0604020202020204" charset="0"/>
                <a:cs typeface="Cabin regular" panose="020B0604020202020204" charset="0"/>
              </a:defRPr>
            </a:lvl1pPr>
            <a:lvl2pPr>
              <a:defRPr sz="1400">
                <a:solidFill>
                  <a:schemeClr val="bg1"/>
                </a:solidFill>
                <a:latin typeface="Cabin regular" panose="020B0604020202020204" charset="0"/>
                <a:cs typeface="Cabin regular" panose="020B0604020202020204" charset="0"/>
              </a:defRPr>
            </a:lvl2pPr>
            <a:lvl3pPr>
              <a:defRPr sz="1800">
                <a:latin typeface="Cabin regular" panose="020B0604020202020204" charset="0"/>
                <a:cs typeface="Cabin regular" panose="020B0604020202020204" charset="0"/>
              </a:defRPr>
            </a:lvl3pPr>
            <a:lvl4pPr>
              <a:defRPr sz="1600">
                <a:latin typeface="Cabin regular" panose="020B0604020202020204" charset="0"/>
                <a:cs typeface="Cabin regular" panose="020B0604020202020204" charset="0"/>
              </a:defRPr>
            </a:lvl4pPr>
            <a:lvl5pPr>
              <a:defRPr sz="1400">
                <a:latin typeface="Cabin regular" panose="020B0604020202020204" charset="0"/>
                <a:cs typeface="Cabin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5C78E6D-F2C5-48F5-A464-E3D15112A58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68726" y="1176666"/>
            <a:ext cx="2743200" cy="5632704"/>
          </a:xfrm>
          <a:solidFill>
            <a:srgbClr val="1D3DB1">
              <a:alpha val="80000"/>
            </a:srgbClr>
          </a:solidFill>
          <a:effectLst>
            <a:softEdge rad="63500"/>
          </a:effectLst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Cabin" panose="020B0604020202020204" charset="0"/>
                <a:cs typeface="Cabin regular" panose="020B0604020202020204" charset="0"/>
              </a:defRPr>
            </a:lvl1pPr>
            <a:lvl2pPr>
              <a:defRPr sz="1400">
                <a:solidFill>
                  <a:schemeClr val="bg1"/>
                </a:solidFill>
                <a:latin typeface="Cabin regular" panose="020B0604020202020204" charset="0"/>
                <a:cs typeface="Cabin regular" panose="020B0604020202020204" charset="0"/>
              </a:defRPr>
            </a:lvl2pPr>
            <a:lvl3pPr>
              <a:defRPr sz="1800">
                <a:latin typeface="Cabin regular" panose="020B0604020202020204" charset="0"/>
                <a:cs typeface="Cabin regular" panose="020B0604020202020204" charset="0"/>
              </a:defRPr>
            </a:lvl3pPr>
            <a:lvl4pPr>
              <a:defRPr sz="1600">
                <a:latin typeface="Cabin regular" panose="020B0604020202020204" charset="0"/>
                <a:cs typeface="Cabin regular" panose="020B0604020202020204" charset="0"/>
              </a:defRPr>
            </a:lvl4pPr>
            <a:lvl5pPr>
              <a:defRPr sz="1400">
                <a:latin typeface="Cabin regular" panose="020B0604020202020204" charset="0"/>
                <a:cs typeface="Cabin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2216816-1210-4706-AE14-7353DAF1290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167958" y="1176666"/>
            <a:ext cx="2889504" cy="5632704"/>
          </a:xfrm>
          <a:solidFill>
            <a:srgbClr val="4FAEDC">
              <a:alpha val="90000"/>
            </a:srgbClr>
          </a:solidFill>
          <a:effectLst>
            <a:softEdge rad="63500"/>
          </a:effectLst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Cabin" panose="020B0604020202020204" charset="0"/>
                <a:cs typeface="Cabin regular" panose="020B0604020202020204" charset="0"/>
              </a:defRPr>
            </a:lvl1pPr>
            <a:lvl2pPr>
              <a:defRPr sz="1400">
                <a:solidFill>
                  <a:schemeClr val="bg1"/>
                </a:solidFill>
                <a:latin typeface="Cabin regular" panose="020B0604020202020204" charset="0"/>
                <a:cs typeface="Cabin regular" panose="020B0604020202020204" charset="0"/>
              </a:defRPr>
            </a:lvl2pPr>
            <a:lvl3pPr>
              <a:defRPr sz="1800">
                <a:latin typeface="Cabin regular" panose="020B0604020202020204" charset="0"/>
                <a:cs typeface="Cabin regular" panose="020B0604020202020204" charset="0"/>
              </a:defRPr>
            </a:lvl3pPr>
            <a:lvl4pPr>
              <a:defRPr sz="1600">
                <a:latin typeface="Cabin regular" panose="020B0604020202020204" charset="0"/>
                <a:cs typeface="Cabin regular" panose="020B0604020202020204" charset="0"/>
              </a:defRPr>
            </a:lvl4pPr>
            <a:lvl5pPr>
              <a:defRPr sz="1400">
                <a:latin typeface="Cabin regular" panose="020B0604020202020204" charset="0"/>
                <a:cs typeface="Cabin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38BE1FC0-1B6A-4726-9069-C06C2E49D6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656" y="1085312"/>
            <a:ext cx="640080" cy="64008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7E99D1D-EF86-4940-AA63-AC6092A68D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9403" y="1081413"/>
            <a:ext cx="640080" cy="64008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6B068ED2-ACEE-464A-BA91-D602B9A0FC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763" y="1077449"/>
            <a:ext cx="640080" cy="6400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A0C847-6828-47BC-B95E-1C858F5B09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532" y="1109794"/>
            <a:ext cx="640080" cy="640080"/>
          </a:xfrm>
          <a:prstGeom prst="rect">
            <a:avLst/>
          </a:prstGeom>
        </p:spPr>
      </p:pic>
      <p:pic>
        <p:nvPicPr>
          <p:cNvPr id="24" name="Picture 23" descr="Shape&#10;&#10;Description automatically generated with low confidence">
            <a:extLst>
              <a:ext uri="{FF2B5EF4-FFF2-40B4-BE49-F238E27FC236}">
                <a16:creationId xmlns:a16="http://schemas.microsoft.com/office/drawing/2014/main" id="{25C6DD4C-81EB-4AC1-B3CF-88CEB71D2AF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700000">
            <a:off x="10862947" y="5570671"/>
            <a:ext cx="1280160" cy="1280159"/>
          </a:xfrm>
          <a:custGeom>
            <a:avLst/>
            <a:gdLst>
              <a:gd name="connsiteX0" fmla="*/ 1092685 w 1280160"/>
              <a:gd name="connsiteY0" fmla="*/ 187475 h 1280159"/>
              <a:gd name="connsiteX1" fmla="*/ 1092685 w 1280160"/>
              <a:gd name="connsiteY1" fmla="*/ 1092685 h 1280159"/>
              <a:gd name="connsiteX2" fmla="*/ 187475 w 1280160"/>
              <a:gd name="connsiteY2" fmla="*/ 1092685 h 1280159"/>
              <a:gd name="connsiteX3" fmla="*/ 187475 w 1280160"/>
              <a:gd name="connsiteY3" fmla="*/ 187475 h 1280159"/>
              <a:gd name="connsiteX4" fmla="*/ 1092685 w 1280160"/>
              <a:gd name="connsiteY4" fmla="*/ 187475 h 12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1280159">
                <a:moveTo>
                  <a:pt x="1092685" y="187475"/>
                </a:moveTo>
                <a:cubicBezTo>
                  <a:pt x="1342652" y="437442"/>
                  <a:pt x="1342652" y="842718"/>
                  <a:pt x="1092685" y="1092685"/>
                </a:cubicBezTo>
                <a:cubicBezTo>
                  <a:pt x="842719" y="1342651"/>
                  <a:pt x="437442" y="1342651"/>
                  <a:pt x="187475" y="1092685"/>
                </a:cubicBezTo>
                <a:cubicBezTo>
                  <a:pt x="-62491" y="842718"/>
                  <a:pt x="-62491" y="437442"/>
                  <a:pt x="187475" y="187475"/>
                </a:cubicBezTo>
                <a:cubicBezTo>
                  <a:pt x="437442" y="-62491"/>
                  <a:pt x="842719" y="-62491"/>
                  <a:pt x="1092685" y="187475"/>
                </a:cubicBezTo>
                <a:close/>
              </a:path>
            </a:pathLst>
          </a:custGeom>
          <a:effectLst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526832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58F3C17-0D8E-4615-9ED5-9C0676843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06805"/>
            <a:ext cx="12252960" cy="1651195"/>
          </a:xfrm>
          <a:prstGeom prst="rect">
            <a:avLst/>
          </a:prstGeom>
        </p:spPr>
      </p:pic>
      <p:sp>
        <p:nvSpPr>
          <p:cNvPr id="7" name="Google Shape;90;p14">
            <a:extLst>
              <a:ext uri="{FF2B5EF4-FFF2-40B4-BE49-F238E27FC236}">
                <a16:creationId xmlns:a16="http://schemas.microsoft.com/office/drawing/2014/main" id="{AD6BE85C-FA03-47A4-8180-7883AD48A5C8}"/>
              </a:ext>
            </a:extLst>
          </p:cNvPr>
          <p:cNvSpPr/>
          <p:nvPr userDrawn="1"/>
        </p:nvSpPr>
        <p:spPr>
          <a:xfrm rot="5400000" flipH="1">
            <a:off x="6053520" y="-4911517"/>
            <a:ext cx="54265" cy="12226078"/>
          </a:xfrm>
          <a:prstGeom prst="roundRect">
            <a:avLst>
              <a:gd name="adj" fmla="val 0"/>
            </a:avLst>
          </a:prstGeom>
          <a:solidFill>
            <a:srgbClr val="1D3DB1"/>
          </a:solidFill>
          <a:ln>
            <a:noFill/>
          </a:ln>
          <a:effectLst>
            <a:outerShdw blurRad="50800" dir="5400000" algn="ctr" rotWithShape="0">
              <a:srgbClr val="000000">
                <a:alpha val="43137"/>
              </a:srgbClr>
            </a:outerShdw>
          </a:effectLst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Google Shape;89;p14">
            <a:extLst>
              <a:ext uri="{FF2B5EF4-FFF2-40B4-BE49-F238E27FC236}">
                <a16:creationId xmlns:a16="http://schemas.microsoft.com/office/drawing/2014/main" id="{16BD70CE-7301-4174-BCAA-10C88F93A44A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504"/>
            <a:ext cx="2244436" cy="9198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464B5D-98A5-4379-BBF0-0E2390F0C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70" y="683310"/>
            <a:ext cx="5908964" cy="967883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sz="3200">
                <a:latin typeface="Cabin regular" panose="020B0604020202020204" charset="0"/>
                <a:cs typeface="Cabin regular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C09C70-3546-4C61-9D98-A3AD3513F661}"/>
              </a:ext>
            </a:extLst>
          </p:cNvPr>
          <p:cNvSpPr/>
          <p:nvPr userDrawn="1"/>
        </p:nvSpPr>
        <p:spPr>
          <a:xfrm>
            <a:off x="0" y="5162354"/>
            <a:ext cx="12192000" cy="274320"/>
          </a:xfrm>
          <a:custGeom>
            <a:avLst/>
            <a:gdLst>
              <a:gd name="connsiteX0" fmla="*/ 0 w 12192000"/>
              <a:gd name="connsiteY0" fmla="*/ 0 h 274320"/>
              <a:gd name="connsiteX1" fmla="*/ 336731 w 12192000"/>
              <a:gd name="connsiteY1" fmla="*/ 0 h 274320"/>
              <a:gd name="connsiteX2" fmla="*/ 917303 w 12192000"/>
              <a:gd name="connsiteY2" fmla="*/ 0 h 274320"/>
              <a:gd name="connsiteX3" fmla="*/ 1375954 w 12192000"/>
              <a:gd name="connsiteY3" fmla="*/ 0 h 274320"/>
              <a:gd name="connsiteX4" fmla="*/ 1590766 w 12192000"/>
              <a:gd name="connsiteY4" fmla="*/ 0 h 274320"/>
              <a:gd name="connsiteX5" fmla="*/ 1805577 w 12192000"/>
              <a:gd name="connsiteY5" fmla="*/ 0 h 274320"/>
              <a:gd name="connsiteX6" fmla="*/ 2142309 w 12192000"/>
              <a:gd name="connsiteY6" fmla="*/ 0 h 274320"/>
              <a:gd name="connsiteX7" fmla="*/ 2722880 w 12192000"/>
              <a:gd name="connsiteY7" fmla="*/ 0 h 274320"/>
              <a:gd name="connsiteX8" fmla="*/ 3425371 w 12192000"/>
              <a:gd name="connsiteY8" fmla="*/ 0 h 274320"/>
              <a:gd name="connsiteX9" fmla="*/ 3884023 w 12192000"/>
              <a:gd name="connsiteY9" fmla="*/ 0 h 274320"/>
              <a:gd name="connsiteX10" fmla="*/ 4708434 w 12192000"/>
              <a:gd name="connsiteY10" fmla="*/ 0 h 274320"/>
              <a:gd name="connsiteX11" fmla="*/ 5167086 w 12192000"/>
              <a:gd name="connsiteY11" fmla="*/ 0 h 274320"/>
              <a:gd name="connsiteX12" fmla="*/ 5503817 w 12192000"/>
              <a:gd name="connsiteY12" fmla="*/ 0 h 274320"/>
              <a:gd name="connsiteX13" fmla="*/ 5840549 w 12192000"/>
              <a:gd name="connsiteY13" fmla="*/ 0 h 274320"/>
              <a:gd name="connsiteX14" fmla="*/ 6299200 w 12192000"/>
              <a:gd name="connsiteY14" fmla="*/ 0 h 274320"/>
              <a:gd name="connsiteX15" fmla="*/ 6757851 w 12192000"/>
              <a:gd name="connsiteY15" fmla="*/ 0 h 274320"/>
              <a:gd name="connsiteX16" fmla="*/ 7582263 w 12192000"/>
              <a:gd name="connsiteY16" fmla="*/ 0 h 274320"/>
              <a:gd name="connsiteX17" fmla="*/ 8040914 w 12192000"/>
              <a:gd name="connsiteY17" fmla="*/ 0 h 274320"/>
              <a:gd name="connsiteX18" fmla="*/ 8743406 w 12192000"/>
              <a:gd name="connsiteY18" fmla="*/ 0 h 274320"/>
              <a:gd name="connsiteX19" fmla="*/ 8958217 w 12192000"/>
              <a:gd name="connsiteY19" fmla="*/ 0 h 274320"/>
              <a:gd name="connsiteX20" fmla="*/ 9294949 w 12192000"/>
              <a:gd name="connsiteY20" fmla="*/ 0 h 274320"/>
              <a:gd name="connsiteX21" fmla="*/ 9997440 w 12192000"/>
              <a:gd name="connsiteY21" fmla="*/ 0 h 274320"/>
              <a:gd name="connsiteX22" fmla="*/ 10578011 w 12192000"/>
              <a:gd name="connsiteY22" fmla="*/ 0 h 274320"/>
              <a:gd name="connsiteX23" fmla="*/ 11402423 w 12192000"/>
              <a:gd name="connsiteY23" fmla="*/ 0 h 274320"/>
              <a:gd name="connsiteX24" fmla="*/ 12192000 w 12192000"/>
              <a:gd name="connsiteY24" fmla="*/ 0 h 274320"/>
              <a:gd name="connsiteX25" fmla="*/ 12192000 w 12192000"/>
              <a:gd name="connsiteY25" fmla="*/ 274320 h 274320"/>
              <a:gd name="connsiteX26" fmla="*/ 11855269 w 12192000"/>
              <a:gd name="connsiteY26" fmla="*/ 274320 h 274320"/>
              <a:gd name="connsiteX27" fmla="*/ 11396617 w 12192000"/>
              <a:gd name="connsiteY27" fmla="*/ 274320 h 274320"/>
              <a:gd name="connsiteX28" fmla="*/ 11181806 w 12192000"/>
              <a:gd name="connsiteY28" fmla="*/ 274320 h 274320"/>
              <a:gd name="connsiteX29" fmla="*/ 10723154 w 12192000"/>
              <a:gd name="connsiteY29" fmla="*/ 274320 h 274320"/>
              <a:gd name="connsiteX30" fmla="*/ 9898743 w 12192000"/>
              <a:gd name="connsiteY30" fmla="*/ 274320 h 274320"/>
              <a:gd name="connsiteX31" fmla="*/ 9683931 w 12192000"/>
              <a:gd name="connsiteY31" fmla="*/ 274320 h 274320"/>
              <a:gd name="connsiteX32" fmla="*/ 9347200 w 12192000"/>
              <a:gd name="connsiteY32" fmla="*/ 274320 h 274320"/>
              <a:gd name="connsiteX33" fmla="*/ 9132389 w 12192000"/>
              <a:gd name="connsiteY33" fmla="*/ 274320 h 274320"/>
              <a:gd name="connsiteX34" fmla="*/ 8795657 w 12192000"/>
              <a:gd name="connsiteY34" fmla="*/ 274320 h 274320"/>
              <a:gd name="connsiteX35" fmla="*/ 8337006 w 12192000"/>
              <a:gd name="connsiteY35" fmla="*/ 274320 h 274320"/>
              <a:gd name="connsiteX36" fmla="*/ 8000274 w 12192000"/>
              <a:gd name="connsiteY36" fmla="*/ 274320 h 274320"/>
              <a:gd name="connsiteX37" fmla="*/ 7419703 w 12192000"/>
              <a:gd name="connsiteY37" fmla="*/ 274320 h 274320"/>
              <a:gd name="connsiteX38" fmla="*/ 6595291 w 12192000"/>
              <a:gd name="connsiteY38" fmla="*/ 274320 h 274320"/>
              <a:gd name="connsiteX39" fmla="*/ 5892800 w 12192000"/>
              <a:gd name="connsiteY39" fmla="*/ 274320 h 274320"/>
              <a:gd name="connsiteX40" fmla="*/ 5677989 w 12192000"/>
              <a:gd name="connsiteY40" fmla="*/ 274320 h 274320"/>
              <a:gd name="connsiteX41" fmla="*/ 5341257 w 12192000"/>
              <a:gd name="connsiteY41" fmla="*/ 274320 h 274320"/>
              <a:gd name="connsiteX42" fmla="*/ 5004526 w 12192000"/>
              <a:gd name="connsiteY42" fmla="*/ 274320 h 274320"/>
              <a:gd name="connsiteX43" fmla="*/ 4545874 w 12192000"/>
              <a:gd name="connsiteY43" fmla="*/ 274320 h 274320"/>
              <a:gd name="connsiteX44" fmla="*/ 3965303 w 12192000"/>
              <a:gd name="connsiteY44" fmla="*/ 274320 h 274320"/>
              <a:gd name="connsiteX45" fmla="*/ 3140891 w 12192000"/>
              <a:gd name="connsiteY45" fmla="*/ 274320 h 274320"/>
              <a:gd name="connsiteX46" fmla="*/ 2438400 w 12192000"/>
              <a:gd name="connsiteY46" fmla="*/ 274320 h 274320"/>
              <a:gd name="connsiteX47" fmla="*/ 1857829 w 12192000"/>
              <a:gd name="connsiteY47" fmla="*/ 274320 h 274320"/>
              <a:gd name="connsiteX48" fmla="*/ 1277257 w 12192000"/>
              <a:gd name="connsiteY48" fmla="*/ 274320 h 274320"/>
              <a:gd name="connsiteX49" fmla="*/ 0 w 12192000"/>
              <a:gd name="connsiteY49" fmla="*/ 274320 h 274320"/>
              <a:gd name="connsiteX50" fmla="*/ 0 w 12192000"/>
              <a:gd name="connsiteY50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2000" h="274320" fill="none" extrusionOk="0">
                <a:moveTo>
                  <a:pt x="0" y="0"/>
                </a:moveTo>
                <a:cubicBezTo>
                  <a:pt x="142718" y="-3864"/>
                  <a:pt x="204201" y="2812"/>
                  <a:pt x="336731" y="0"/>
                </a:cubicBezTo>
                <a:cubicBezTo>
                  <a:pt x="469261" y="-2812"/>
                  <a:pt x="686847" y="37442"/>
                  <a:pt x="917303" y="0"/>
                </a:cubicBezTo>
                <a:cubicBezTo>
                  <a:pt x="1147759" y="-37442"/>
                  <a:pt x="1161216" y="39240"/>
                  <a:pt x="1375954" y="0"/>
                </a:cubicBezTo>
                <a:cubicBezTo>
                  <a:pt x="1590692" y="-39240"/>
                  <a:pt x="1496668" y="1129"/>
                  <a:pt x="1590766" y="0"/>
                </a:cubicBezTo>
                <a:cubicBezTo>
                  <a:pt x="1684864" y="-1129"/>
                  <a:pt x="1728943" y="5768"/>
                  <a:pt x="1805577" y="0"/>
                </a:cubicBezTo>
                <a:cubicBezTo>
                  <a:pt x="1882211" y="-5768"/>
                  <a:pt x="1995727" y="28733"/>
                  <a:pt x="2142309" y="0"/>
                </a:cubicBezTo>
                <a:cubicBezTo>
                  <a:pt x="2288891" y="-28733"/>
                  <a:pt x="2460853" y="54116"/>
                  <a:pt x="2722880" y="0"/>
                </a:cubicBezTo>
                <a:cubicBezTo>
                  <a:pt x="2984907" y="-54116"/>
                  <a:pt x="3231460" y="58484"/>
                  <a:pt x="3425371" y="0"/>
                </a:cubicBezTo>
                <a:cubicBezTo>
                  <a:pt x="3619282" y="-58484"/>
                  <a:pt x="3764376" y="51921"/>
                  <a:pt x="3884023" y="0"/>
                </a:cubicBezTo>
                <a:cubicBezTo>
                  <a:pt x="4003670" y="-51921"/>
                  <a:pt x="4360338" y="45847"/>
                  <a:pt x="4708434" y="0"/>
                </a:cubicBezTo>
                <a:cubicBezTo>
                  <a:pt x="5056530" y="-45847"/>
                  <a:pt x="5071783" y="34684"/>
                  <a:pt x="5167086" y="0"/>
                </a:cubicBezTo>
                <a:cubicBezTo>
                  <a:pt x="5262389" y="-34684"/>
                  <a:pt x="5348462" y="27405"/>
                  <a:pt x="5503817" y="0"/>
                </a:cubicBezTo>
                <a:cubicBezTo>
                  <a:pt x="5659172" y="-27405"/>
                  <a:pt x="5687660" y="14043"/>
                  <a:pt x="5840549" y="0"/>
                </a:cubicBezTo>
                <a:cubicBezTo>
                  <a:pt x="5993438" y="-14043"/>
                  <a:pt x="6154120" y="38499"/>
                  <a:pt x="6299200" y="0"/>
                </a:cubicBezTo>
                <a:cubicBezTo>
                  <a:pt x="6444280" y="-38499"/>
                  <a:pt x="6599335" y="47268"/>
                  <a:pt x="6757851" y="0"/>
                </a:cubicBezTo>
                <a:cubicBezTo>
                  <a:pt x="6916367" y="-47268"/>
                  <a:pt x="7239868" y="64714"/>
                  <a:pt x="7582263" y="0"/>
                </a:cubicBezTo>
                <a:cubicBezTo>
                  <a:pt x="7924658" y="-64714"/>
                  <a:pt x="7870645" y="48951"/>
                  <a:pt x="8040914" y="0"/>
                </a:cubicBezTo>
                <a:cubicBezTo>
                  <a:pt x="8211183" y="-48951"/>
                  <a:pt x="8566097" y="11940"/>
                  <a:pt x="8743406" y="0"/>
                </a:cubicBezTo>
                <a:cubicBezTo>
                  <a:pt x="8920715" y="-11940"/>
                  <a:pt x="8915256" y="631"/>
                  <a:pt x="8958217" y="0"/>
                </a:cubicBezTo>
                <a:cubicBezTo>
                  <a:pt x="9001178" y="-631"/>
                  <a:pt x="9204877" y="12386"/>
                  <a:pt x="9294949" y="0"/>
                </a:cubicBezTo>
                <a:cubicBezTo>
                  <a:pt x="9385021" y="-12386"/>
                  <a:pt x="9702953" y="44790"/>
                  <a:pt x="9997440" y="0"/>
                </a:cubicBezTo>
                <a:cubicBezTo>
                  <a:pt x="10291927" y="-44790"/>
                  <a:pt x="10325501" y="4166"/>
                  <a:pt x="10578011" y="0"/>
                </a:cubicBezTo>
                <a:cubicBezTo>
                  <a:pt x="10830521" y="-4166"/>
                  <a:pt x="10994788" y="23227"/>
                  <a:pt x="11402423" y="0"/>
                </a:cubicBezTo>
                <a:cubicBezTo>
                  <a:pt x="11810058" y="-23227"/>
                  <a:pt x="11993289" y="33917"/>
                  <a:pt x="12192000" y="0"/>
                </a:cubicBezTo>
                <a:cubicBezTo>
                  <a:pt x="12201664" y="85755"/>
                  <a:pt x="12172386" y="139412"/>
                  <a:pt x="12192000" y="274320"/>
                </a:cubicBezTo>
                <a:cubicBezTo>
                  <a:pt x="12123170" y="280824"/>
                  <a:pt x="12005780" y="264196"/>
                  <a:pt x="11855269" y="274320"/>
                </a:cubicBezTo>
                <a:cubicBezTo>
                  <a:pt x="11704758" y="284444"/>
                  <a:pt x="11612310" y="269724"/>
                  <a:pt x="11396617" y="274320"/>
                </a:cubicBezTo>
                <a:cubicBezTo>
                  <a:pt x="11180924" y="278916"/>
                  <a:pt x="11281967" y="249209"/>
                  <a:pt x="11181806" y="274320"/>
                </a:cubicBezTo>
                <a:cubicBezTo>
                  <a:pt x="11081645" y="299431"/>
                  <a:pt x="10856171" y="261841"/>
                  <a:pt x="10723154" y="274320"/>
                </a:cubicBezTo>
                <a:cubicBezTo>
                  <a:pt x="10590137" y="286799"/>
                  <a:pt x="10266521" y="242954"/>
                  <a:pt x="9898743" y="274320"/>
                </a:cubicBezTo>
                <a:cubicBezTo>
                  <a:pt x="9530965" y="305686"/>
                  <a:pt x="9743652" y="253658"/>
                  <a:pt x="9683931" y="274320"/>
                </a:cubicBezTo>
                <a:cubicBezTo>
                  <a:pt x="9624210" y="294982"/>
                  <a:pt x="9511777" y="260960"/>
                  <a:pt x="9347200" y="274320"/>
                </a:cubicBezTo>
                <a:cubicBezTo>
                  <a:pt x="9182623" y="287680"/>
                  <a:pt x="9202505" y="266851"/>
                  <a:pt x="9132389" y="274320"/>
                </a:cubicBezTo>
                <a:cubicBezTo>
                  <a:pt x="9062273" y="281789"/>
                  <a:pt x="8955341" y="264545"/>
                  <a:pt x="8795657" y="274320"/>
                </a:cubicBezTo>
                <a:cubicBezTo>
                  <a:pt x="8635973" y="284095"/>
                  <a:pt x="8502018" y="257767"/>
                  <a:pt x="8337006" y="274320"/>
                </a:cubicBezTo>
                <a:cubicBezTo>
                  <a:pt x="8171994" y="290873"/>
                  <a:pt x="8141101" y="237965"/>
                  <a:pt x="8000274" y="274320"/>
                </a:cubicBezTo>
                <a:cubicBezTo>
                  <a:pt x="7859447" y="310675"/>
                  <a:pt x="7686091" y="244704"/>
                  <a:pt x="7419703" y="274320"/>
                </a:cubicBezTo>
                <a:cubicBezTo>
                  <a:pt x="7153315" y="303936"/>
                  <a:pt x="6874049" y="187175"/>
                  <a:pt x="6595291" y="274320"/>
                </a:cubicBezTo>
                <a:cubicBezTo>
                  <a:pt x="6316533" y="361465"/>
                  <a:pt x="6214254" y="202594"/>
                  <a:pt x="5892800" y="274320"/>
                </a:cubicBezTo>
                <a:cubicBezTo>
                  <a:pt x="5571346" y="346046"/>
                  <a:pt x="5753603" y="255937"/>
                  <a:pt x="5677989" y="274320"/>
                </a:cubicBezTo>
                <a:cubicBezTo>
                  <a:pt x="5602375" y="292703"/>
                  <a:pt x="5483825" y="249427"/>
                  <a:pt x="5341257" y="274320"/>
                </a:cubicBezTo>
                <a:cubicBezTo>
                  <a:pt x="5198689" y="299213"/>
                  <a:pt x="5156028" y="242094"/>
                  <a:pt x="5004526" y="274320"/>
                </a:cubicBezTo>
                <a:cubicBezTo>
                  <a:pt x="4853024" y="306546"/>
                  <a:pt x="4755713" y="267459"/>
                  <a:pt x="4545874" y="274320"/>
                </a:cubicBezTo>
                <a:cubicBezTo>
                  <a:pt x="4336035" y="281181"/>
                  <a:pt x="4103514" y="220339"/>
                  <a:pt x="3965303" y="274320"/>
                </a:cubicBezTo>
                <a:cubicBezTo>
                  <a:pt x="3827092" y="328301"/>
                  <a:pt x="3481088" y="248392"/>
                  <a:pt x="3140891" y="274320"/>
                </a:cubicBezTo>
                <a:cubicBezTo>
                  <a:pt x="2800694" y="300248"/>
                  <a:pt x="2746481" y="248060"/>
                  <a:pt x="2438400" y="274320"/>
                </a:cubicBezTo>
                <a:cubicBezTo>
                  <a:pt x="2130319" y="300580"/>
                  <a:pt x="2027727" y="231456"/>
                  <a:pt x="1857829" y="274320"/>
                </a:cubicBezTo>
                <a:cubicBezTo>
                  <a:pt x="1687931" y="317184"/>
                  <a:pt x="1442818" y="239359"/>
                  <a:pt x="1277257" y="274320"/>
                </a:cubicBezTo>
                <a:cubicBezTo>
                  <a:pt x="1111696" y="309281"/>
                  <a:pt x="311224" y="221995"/>
                  <a:pt x="0" y="274320"/>
                </a:cubicBezTo>
                <a:cubicBezTo>
                  <a:pt x="-13119" y="172728"/>
                  <a:pt x="7199" y="100287"/>
                  <a:pt x="0" y="0"/>
                </a:cubicBezTo>
                <a:close/>
              </a:path>
              <a:path w="12192000" h="274320" stroke="0" extrusionOk="0">
                <a:moveTo>
                  <a:pt x="0" y="0"/>
                </a:moveTo>
                <a:cubicBezTo>
                  <a:pt x="78922" y="-205"/>
                  <a:pt x="206680" y="14052"/>
                  <a:pt x="336731" y="0"/>
                </a:cubicBezTo>
                <a:cubicBezTo>
                  <a:pt x="466782" y="-14052"/>
                  <a:pt x="885065" y="27149"/>
                  <a:pt x="1161143" y="0"/>
                </a:cubicBezTo>
                <a:cubicBezTo>
                  <a:pt x="1437221" y="-27149"/>
                  <a:pt x="1597675" y="52353"/>
                  <a:pt x="1985554" y="0"/>
                </a:cubicBezTo>
                <a:cubicBezTo>
                  <a:pt x="2373433" y="-52353"/>
                  <a:pt x="2461254" y="34682"/>
                  <a:pt x="2688046" y="0"/>
                </a:cubicBezTo>
                <a:cubicBezTo>
                  <a:pt x="2914838" y="-34682"/>
                  <a:pt x="3044681" y="47465"/>
                  <a:pt x="3268617" y="0"/>
                </a:cubicBezTo>
                <a:cubicBezTo>
                  <a:pt x="3492553" y="-47465"/>
                  <a:pt x="3711566" y="25494"/>
                  <a:pt x="4093029" y="0"/>
                </a:cubicBezTo>
                <a:cubicBezTo>
                  <a:pt x="4474492" y="-25494"/>
                  <a:pt x="4519110" y="17146"/>
                  <a:pt x="4673600" y="0"/>
                </a:cubicBezTo>
                <a:cubicBezTo>
                  <a:pt x="4828090" y="-17146"/>
                  <a:pt x="4971223" y="30890"/>
                  <a:pt x="5132251" y="0"/>
                </a:cubicBezTo>
                <a:cubicBezTo>
                  <a:pt x="5293279" y="-30890"/>
                  <a:pt x="5294978" y="15838"/>
                  <a:pt x="5347063" y="0"/>
                </a:cubicBezTo>
                <a:cubicBezTo>
                  <a:pt x="5399148" y="-15838"/>
                  <a:pt x="5608419" y="30122"/>
                  <a:pt x="5805714" y="0"/>
                </a:cubicBezTo>
                <a:cubicBezTo>
                  <a:pt x="6003009" y="-30122"/>
                  <a:pt x="6066904" y="23003"/>
                  <a:pt x="6142446" y="0"/>
                </a:cubicBezTo>
                <a:cubicBezTo>
                  <a:pt x="6217988" y="-23003"/>
                  <a:pt x="6383475" y="36050"/>
                  <a:pt x="6601097" y="0"/>
                </a:cubicBezTo>
                <a:cubicBezTo>
                  <a:pt x="6818719" y="-36050"/>
                  <a:pt x="6834889" y="22342"/>
                  <a:pt x="7059749" y="0"/>
                </a:cubicBezTo>
                <a:cubicBezTo>
                  <a:pt x="7284609" y="-22342"/>
                  <a:pt x="7195402" y="11639"/>
                  <a:pt x="7274560" y="0"/>
                </a:cubicBezTo>
                <a:cubicBezTo>
                  <a:pt x="7353718" y="-11639"/>
                  <a:pt x="7700974" y="98924"/>
                  <a:pt x="8098971" y="0"/>
                </a:cubicBezTo>
                <a:cubicBezTo>
                  <a:pt x="8496968" y="-98924"/>
                  <a:pt x="8248326" y="8793"/>
                  <a:pt x="8313783" y="0"/>
                </a:cubicBezTo>
                <a:cubicBezTo>
                  <a:pt x="8379240" y="-8793"/>
                  <a:pt x="8878366" y="72544"/>
                  <a:pt x="9138194" y="0"/>
                </a:cubicBezTo>
                <a:cubicBezTo>
                  <a:pt x="9398022" y="-72544"/>
                  <a:pt x="9340152" y="1220"/>
                  <a:pt x="9474926" y="0"/>
                </a:cubicBezTo>
                <a:cubicBezTo>
                  <a:pt x="9609700" y="-1220"/>
                  <a:pt x="9752912" y="11385"/>
                  <a:pt x="9933577" y="0"/>
                </a:cubicBezTo>
                <a:cubicBezTo>
                  <a:pt x="10114242" y="-11385"/>
                  <a:pt x="10112229" y="34657"/>
                  <a:pt x="10270309" y="0"/>
                </a:cubicBezTo>
                <a:cubicBezTo>
                  <a:pt x="10428389" y="-34657"/>
                  <a:pt x="10639869" y="9645"/>
                  <a:pt x="10850880" y="0"/>
                </a:cubicBezTo>
                <a:cubicBezTo>
                  <a:pt x="11061891" y="-9645"/>
                  <a:pt x="10976387" y="8588"/>
                  <a:pt x="11065691" y="0"/>
                </a:cubicBezTo>
                <a:cubicBezTo>
                  <a:pt x="11154995" y="-8588"/>
                  <a:pt x="11871643" y="2136"/>
                  <a:pt x="12192000" y="0"/>
                </a:cubicBezTo>
                <a:cubicBezTo>
                  <a:pt x="12207332" y="74429"/>
                  <a:pt x="12184297" y="173581"/>
                  <a:pt x="12192000" y="274320"/>
                </a:cubicBezTo>
                <a:cubicBezTo>
                  <a:pt x="11952723" y="343525"/>
                  <a:pt x="11765410" y="259440"/>
                  <a:pt x="11611429" y="274320"/>
                </a:cubicBezTo>
                <a:cubicBezTo>
                  <a:pt x="11457448" y="289200"/>
                  <a:pt x="11260655" y="221638"/>
                  <a:pt x="11030857" y="274320"/>
                </a:cubicBezTo>
                <a:cubicBezTo>
                  <a:pt x="10801059" y="327002"/>
                  <a:pt x="10766695" y="239913"/>
                  <a:pt x="10694126" y="274320"/>
                </a:cubicBezTo>
                <a:cubicBezTo>
                  <a:pt x="10621557" y="308727"/>
                  <a:pt x="10454382" y="241910"/>
                  <a:pt x="10235474" y="274320"/>
                </a:cubicBezTo>
                <a:cubicBezTo>
                  <a:pt x="10016566" y="306730"/>
                  <a:pt x="9963966" y="270418"/>
                  <a:pt x="9776823" y="274320"/>
                </a:cubicBezTo>
                <a:cubicBezTo>
                  <a:pt x="9589680" y="278222"/>
                  <a:pt x="9509035" y="269673"/>
                  <a:pt x="9440091" y="274320"/>
                </a:cubicBezTo>
                <a:cubicBezTo>
                  <a:pt x="9371147" y="278967"/>
                  <a:pt x="9154074" y="233397"/>
                  <a:pt x="8981440" y="274320"/>
                </a:cubicBezTo>
                <a:cubicBezTo>
                  <a:pt x="8808806" y="315243"/>
                  <a:pt x="8587341" y="205722"/>
                  <a:pt x="8278949" y="274320"/>
                </a:cubicBezTo>
                <a:cubicBezTo>
                  <a:pt x="7970557" y="342918"/>
                  <a:pt x="8143533" y="266371"/>
                  <a:pt x="8064137" y="274320"/>
                </a:cubicBezTo>
                <a:cubicBezTo>
                  <a:pt x="7984741" y="282269"/>
                  <a:pt x="7870230" y="234160"/>
                  <a:pt x="7727406" y="274320"/>
                </a:cubicBezTo>
                <a:cubicBezTo>
                  <a:pt x="7584582" y="314480"/>
                  <a:pt x="7382484" y="268614"/>
                  <a:pt x="7268754" y="274320"/>
                </a:cubicBezTo>
                <a:cubicBezTo>
                  <a:pt x="7155024" y="280026"/>
                  <a:pt x="6697863" y="204440"/>
                  <a:pt x="6444343" y="274320"/>
                </a:cubicBezTo>
                <a:cubicBezTo>
                  <a:pt x="6190823" y="344200"/>
                  <a:pt x="5985169" y="241127"/>
                  <a:pt x="5863771" y="274320"/>
                </a:cubicBezTo>
                <a:cubicBezTo>
                  <a:pt x="5742373" y="307513"/>
                  <a:pt x="5448348" y="215288"/>
                  <a:pt x="5283200" y="274320"/>
                </a:cubicBezTo>
                <a:cubicBezTo>
                  <a:pt x="5118052" y="333352"/>
                  <a:pt x="4837331" y="175407"/>
                  <a:pt x="4458789" y="274320"/>
                </a:cubicBezTo>
                <a:cubicBezTo>
                  <a:pt x="4080247" y="373233"/>
                  <a:pt x="4154576" y="214741"/>
                  <a:pt x="3878217" y="274320"/>
                </a:cubicBezTo>
                <a:cubicBezTo>
                  <a:pt x="3601858" y="333899"/>
                  <a:pt x="3416939" y="223528"/>
                  <a:pt x="3175726" y="274320"/>
                </a:cubicBezTo>
                <a:cubicBezTo>
                  <a:pt x="2934513" y="325112"/>
                  <a:pt x="2578163" y="254946"/>
                  <a:pt x="2351314" y="274320"/>
                </a:cubicBezTo>
                <a:cubicBezTo>
                  <a:pt x="2124465" y="293694"/>
                  <a:pt x="2179708" y="262544"/>
                  <a:pt x="2136503" y="274320"/>
                </a:cubicBezTo>
                <a:cubicBezTo>
                  <a:pt x="2093298" y="286096"/>
                  <a:pt x="1867551" y="273158"/>
                  <a:pt x="1799771" y="274320"/>
                </a:cubicBezTo>
                <a:cubicBezTo>
                  <a:pt x="1731991" y="275482"/>
                  <a:pt x="1387336" y="271131"/>
                  <a:pt x="1219200" y="274320"/>
                </a:cubicBezTo>
                <a:cubicBezTo>
                  <a:pt x="1051064" y="277509"/>
                  <a:pt x="821780" y="234488"/>
                  <a:pt x="638629" y="274320"/>
                </a:cubicBezTo>
                <a:cubicBezTo>
                  <a:pt x="455478" y="314152"/>
                  <a:pt x="233516" y="207888"/>
                  <a:pt x="0" y="274320"/>
                </a:cubicBezTo>
                <a:cubicBezTo>
                  <a:pt x="-12430" y="199951"/>
                  <a:pt x="16247" y="12096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216855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19AAB-2DA0-4D1A-B018-5444D48EA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1194"/>
            <a:ext cx="10515600" cy="3555611"/>
          </a:xfrm>
        </p:spPr>
        <p:txBody>
          <a:bodyPr anchor="ctr"/>
          <a:lstStyle>
            <a:lvl1pPr algn="ctr">
              <a:defRPr sz="4000">
                <a:latin typeface="Cabin regular" panose="020B0604020202020204" charset="0"/>
                <a:cs typeface="Cabin regular" panose="020B0604020202020204" charset="0"/>
              </a:defRPr>
            </a:lvl1pPr>
            <a:lvl2pPr algn="ctr">
              <a:defRPr sz="3200">
                <a:latin typeface="Cabin regular" panose="020B0604020202020204" charset="0"/>
                <a:cs typeface="Cabin regular" panose="020B0604020202020204" charset="0"/>
              </a:defRPr>
            </a:lvl2pPr>
            <a:lvl3pPr>
              <a:defRPr sz="1800">
                <a:latin typeface="Cabin regular" panose="020B0604020202020204" charset="0"/>
                <a:cs typeface="Cabin regular" panose="020B0604020202020204" charset="0"/>
              </a:defRPr>
            </a:lvl3pPr>
            <a:lvl4pPr>
              <a:defRPr sz="1600">
                <a:latin typeface="Cabin regular" panose="020B0604020202020204" charset="0"/>
                <a:cs typeface="Cabin regular" panose="020B0604020202020204" charset="0"/>
              </a:defRPr>
            </a:lvl4pPr>
            <a:lvl5pPr>
              <a:defRPr sz="1400">
                <a:latin typeface="Cabin regular" panose="020B0604020202020204" charset="0"/>
                <a:cs typeface="Cabin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7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019BA5A3-4BE9-434B-8C88-C7691EA363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700000">
            <a:off x="10862947" y="5570671"/>
            <a:ext cx="1280160" cy="1280159"/>
          </a:xfrm>
          <a:custGeom>
            <a:avLst/>
            <a:gdLst>
              <a:gd name="connsiteX0" fmla="*/ 1092685 w 1280160"/>
              <a:gd name="connsiteY0" fmla="*/ 187475 h 1280159"/>
              <a:gd name="connsiteX1" fmla="*/ 1092685 w 1280160"/>
              <a:gd name="connsiteY1" fmla="*/ 1092685 h 1280159"/>
              <a:gd name="connsiteX2" fmla="*/ 187475 w 1280160"/>
              <a:gd name="connsiteY2" fmla="*/ 1092685 h 1280159"/>
              <a:gd name="connsiteX3" fmla="*/ 187475 w 1280160"/>
              <a:gd name="connsiteY3" fmla="*/ 187475 h 1280159"/>
              <a:gd name="connsiteX4" fmla="*/ 1092685 w 1280160"/>
              <a:gd name="connsiteY4" fmla="*/ 187475 h 12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1280159">
                <a:moveTo>
                  <a:pt x="1092685" y="187475"/>
                </a:moveTo>
                <a:cubicBezTo>
                  <a:pt x="1342652" y="437442"/>
                  <a:pt x="1342652" y="842718"/>
                  <a:pt x="1092685" y="1092685"/>
                </a:cubicBezTo>
                <a:cubicBezTo>
                  <a:pt x="842719" y="1342651"/>
                  <a:pt x="437442" y="1342651"/>
                  <a:pt x="187475" y="1092685"/>
                </a:cubicBezTo>
                <a:cubicBezTo>
                  <a:pt x="-62491" y="842718"/>
                  <a:pt x="-62491" y="437442"/>
                  <a:pt x="187475" y="187475"/>
                </a:cubicBezTo>
                <a:cubicBezTo>
                  <a:pt x="437442" y="-62491"/>
                  <a:pt x="842719" y="-62491"/>
                  <a:pt x="1092685" y="18747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8788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plastic, different, several, crowd&#10;&#10;Description automatically generated">
            <a:extLst>
              <a:ext uri="{FF2B5EF4-FFF2-40B4-BE49-F238E27FC236}">
                <a16:creationId xmlns:a16="http://schemas.microsoft.com/office/drawing/2014/main" id="{B58F3C17-0D8E-4615-9ED5-9C0676843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06805"/>
            <a:ext cx="12252960" cy="1651195"/>
          </a:xfrm>
          <a:prstGeom prst="rect">
            <a:avLst/>
          </a:prstGeom>
        </p:spPr>
      </p:pic>
      <p:sp>
        <p:nvSpPr>
          <p:cNvPr id="7" name="Google Shape;90;p14">
            <a:extLst>
              <a:ext uri="{FF2B5EF4-FFF2-40B4-BE49-F238E27FC236}">
                <a16:creationId xmlns:a16="http://schemas.microsoft.com/office/drawing/2014/main" id="{AD6BE85C-FA03-47A4-8180-7883AD48A5C8}"/>
              </a:ext>
            </a:extLst>
          </p:cNvPr>
          <p:cNvSpPr/>
          <p:nvPr userDrawn="1"/>
        </p:nvSpPr>
        <p:spPr>
          <a:xfrm rot="5400000" flipH="1">
            <a:off x="6053520" y="-4911517"/>
            <a:ext cx="54265" cy="12226078"/>
          </a:xfrm>
          <a:prstGeom prst="roundRect">
            <a:avLst>
              <a:gd name="adj" fmla="val 0"/>
            </a:avLst>
          </a:prstGeom>
          <a:solidFill>
            <a:srgbClr val="1D3DB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Google Shape;89;p14">
            <a:extLst>
              <a:ext uri="{FF2B5EF4-FFF2-40B4-BE49-F238E27FC236}">
                <a16:creationId xmlns:a16="http://schemas.microsoft.com/office/drawing/2014/main" id="{16BD70CE-7301-4174-BCAA-10C88F93A44A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504"/>
            <a:ext cx="2244436" cy="9198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464B5D-98A5-4379-BBF0-0E2390F0C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70" y="683310"/>
            <a:ext cx="5908964" cy="967883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sz="3200">
                <a:latin typeface="Cabin regular" panose="020B0604020202020204" charset="0"/>
                <a:cs typeface="Cabin regular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C119F5-0021-4F0E-85DB-9C91B13D4501}"/>
              </a:ext>
            </a:extLst>
          </p:cNvPr>
          <p:cNvSpPr/>
          <p:nvPr userDrawn="1"/>
        </p:nvSpPr>
        <p:spPr>
          <a:xfrm>
            <a:off x="0" y="5162354"/>
            <a:ext cx="12192000" cy="274320"/>
          </a:xfrm>
          <a:custGeom>
            <a:avLst/>
            <a:gdLst>
              <a:gd name="connsiteX0" fmla="*/ 0 w 12192000"/>
              <a:gd name="connsiteY0" fmla="*/ 0 h 274320"/>
              <a:gd name="connsiteX1" fmla="*/ 336731 w 12192000"/>
              <a:gd name="connsiteY1" fmla="*/ 0 h 274320"/>
              <a:gd name="connsiteX2" fmla="*/ 917303 w 12192000"/>
              <a:gd name="connsiteY2" fmla="*/ 0 h 274320"/>
              <a:gd name="connsiteX3" fmla="*/ 1375954 w 12192000"/>
              <a:gd name="connsiteY3" fmla="*/ 0 h 274320"/>
              <a:gd name="connsiteX4" fmla="*/ 1590766 w 12192000"/>
              <a:gd name="connsiteY4" fmla="*/ 0 h 274320"/>
              <a:gd name="connsiteX5" fmla="*/ 1805577 w 12192000"/>
              <a:gd name="connsiteY5" fmla="*/ 0 h 274320"/>
              <a:gd name="connsiteX6" fmla="*/ 2142309 w 12192000"/>
              <a:gd name="connsiteY6" fmla="*/ 0 h 274320"/>
              <a:gd name="connsiteX7" fmla="*/ 2722880 w 12192000"/>
              <a:gd name="connsiteY7" fmla="*/ 0 h 274320"/>
              <a:gd name="connsiteX8" fmla="*/ 3425371 w 12192000"/>
              <a:gd name="connsiteY8" fmla="*/ 0 h 274320"/>
              <a:gd name="connsiteX9" fmla="*/ 3884023 w 12192000"/>
              <a:gd name="connsiteY9" fmla="*/ 0 h 274320"/>
              <a:gd name="connsiteX10" fmla="*/ 4708434 w 12192000"/>
              <a:gd name="connsiteY10" fmla="*/ 0 h 274320"/>
              <a:gd name="connsiteX11" fmla="*/ 5167086 w 12192000"/>
              <a:gd name="connsiteY11" fmla="*/ 0 h 274320"/>
              <a:gd name="connsiteX12" fmla="*/ 5503817 w 12192000"/>
              <a:gd name="connsiteY12" fmla="*/ 0 h 274320"/>
              <a:gd name="connsiteX13" fmla="*/ 5840549 w 12192000"/>
              <a:gd name="connsiteY13" fmla="*/ 0 h 274320"/>
              <a:gd name="connsiteX14" fmla="*/ 6299200 w 12192000"/>
              <a:gd name="connsiteY14" fmla="*/ 0 h 274320"/>
              <a:gd name="connsiteX15" fmla="*/ 6757851 w 12192000"/>
              <a:gd name="connsiteY15" fmla="*/ 0 h 274320"/>
              <a:gd name="connsiteX16" fmla="*/ 7582263 w 12192000"/>
              <a:gd name="connsiteY16" fmla="*/ 0 h 274320"/>
              <a:gd name="connsiteX17" fmla="*/ 8040914 w 12192000"/>
              <a:gd name="connsiteY17" fmla="*/ 0 h 274320"/>
              <a:gd name="connsiteX18" fmla="*/ 8743406 w 12192000"/>
              <a:gd name="connsiteY18" fmla="*/ 0 h 274320"/>
              <a:gd name="connsiteX19" fmla="*/ 8958217 w 12192000"/>
              <a:gd name="connsiteY19" fmla="*/ 0 h 274320"/>
              <a:gd name="connsiteX20" fmla="*/ 9294949 w 12192000"/>
              <a:gd name="connsiteY20" fmla="*/ 0 h 274320"/>
              <a:gd name="connsiteX21" fmla="*/ 9997440 w 12192000"/>
              <a:gd name="connsiteY21" fmla="*/ 0 h 274320"/>
              <a:gd name="connsiteX22" fmla="*/ 10578011 w 12192000"/>
              <a:gd name="connsiteY22" fmla="*/ 0 h 274320"/>
              <a:gd name="connsiteX23" fmla="*/ 11402423 w 12192000"/>
              <a:gd name="connsiteY23" fmla="*/ 0 h 274320"/>
              <a:gd name="connsiteX24" fmla="*/ 12192000 w 12192000"/>
              <a:gd name="connsiteY24" fmla="*/ 0 h 274320"/>
              <a:gd name="connsiteX25" fmla="*/ 12192000 w 12192000"/>
              <a:gd name="connsiteY25" fmla="*/ 274320 h 274320"/>
              <a:gd name="connsiteX26" fmla="*/ 11855269 w 12192000"/>
              <a:gd name="connsiteY26" fmla="*/ 274320 h 274320"/>
              <a:gd name="connsiteX27" fmla="*/ 11396617 w 12192000"/>
              <a:gd name="connsiteY27" fmla="*/ 274320 h 274320"/>
              <a:gd name="connsiteX28" fmla="*/ 11181806 w 12192000"/>
              <a:gd name="connsiteY28" fmla="*/ 274320 h 274320"/>
              <a:gd name="connsiteX29" fmla="*/ 10723154 w 12192000"/>
              <a:gd name="connsiteY29" fmla="*/ 274320 h 274320"/>
              <a:gd name="connsiteX30" fmla="*/ 9898743 w 12192000"/>
              <a:gd name="connsiteY30" fmla="*/ 274320 h 274320"/>
              <a:gd name="connsiteX31" fmla="*/ 9683931 w 12192000"/>
              <a:gd name="connsiteY31" fmla="*/ 274320 h 274320"/>
              <a:gd name="connsiteX32" fmla="*/ 9347200 w 12192000"/>
              <a:gd name="connsiteY32" fmla="*/ 274320 h 274320"/>
              <a:gd name="connsiteX33" fmla="*/ 9132389 w 12192000"/>
              <a:gd name="connsiteY33" fmla="*/ 274320 h 274320"/>
              <a:gd name="connsiteX34" fmla="*/ 8795657 w 12192000"/>
              <a:gd name="connsiteY34" fmla="*/ 274320 h 274320"/>
              <a:gd name="connsiteX35" fmla="*/ 8337006 w 12192000"/>
              <a:gd name="connsiteY35" fmla="*/ 274320 h 274320"/>
              <a:gd name="connsiteX36" fmla="*/ 8000274 w 12192000"/>
              <a:gd name="connsiteY36" fmla="*/ 274320 h 274320"/>
              <a:gd name="connsiteX37" fmla="*/ 7419703 w 12192000"/>
              <a:gd name="connsiteY37" fmla="*/ 274320 h 274320"/>
              <a:gd name="connsiteX38" fmla="*/ 6595291 w 12192000"/>
              <a:gd name="connsiteY38" fmla="*/ 274320 h 274320"/>
              <a:gd name="connsiteX39" fmla="*/ 5892800 w 12192000"/>
              <a:gd name="connsiteY39" fmla="*/ 274320 h 274320"/>
              <a:gd name="connsiteX40" fmla="*/ 5677989 w 12192000"/>
              <a:gd name="connsiteY40" fmla="*/ 274320 h 274320"/>
              <a:gd name="connsiteX41" fmla="*/ 5341257 w 12192000"/>
              <a:gd name="connsiteY41" fmla="*/ 274320 h 274320"/>
              <a:gd name="connsiteX42" fmla="*/ 5004526 w 12192000"/>
              <a:gd name="connsiteY42" fmla="*/ 274320 h 274320"/>
              <a:gd name="connsiteX43" fmla="*/ 4545874 w 12192000"/>
              <a:gd name="connsiteY43" fmla="*/ 274320 h 274320"/>
              <a:gd name="connsiteX44" fmla="*/ 3965303 w 12192000"/>
              <a:gd name="connsiteY44" fmla="*/ 274320 h 274320"/>
              <a:gd name="connsiteX45" fmla="*/ 3140891 w 12192000"/>
              <a:gd name="connsiteY45" fmla="*/ 274320 h 274320"/>
              <a:gd name="connsiteX46" fmla="*/ 2438400 w 12192000"/>
              <a:gd name="connsiteY46" fmla="*/ 274320 h 274320"/>
              <a:gd name="connsiteX47" fmla="*/ 1857829 w 12192000"/>
              <a:gd name="connsiteY47" fmla="*/ 274320 h 274320"/>
              <a:gd name="connsiteX48" fmla="*/ 1277257 w 12192000"/>
              <a:gd name="connsiteY48" fmla="*/ 274320 h 274320"/>
              <a:gd name="connsiteX49" fmla="*/ 0 w 12192000"/>
              <a:gd name="connsiteY49" fmla="*/ 274320 h 274320"/>
              <a:gd name="connsiteX50" fmla="*/ 0 w 12192000"/>
              <a:gd name="connsiteY50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2000" h="274320" fill="none" extrusionOk="0">
                <a:moveTo>
                  <a:pt x="0" y="0"/>
                </a:moveTo>
                <a:cubicBezTo>
                  <a:pt x="142718" y="-3864"/>
                  <a:pt x="204201" y="2812"/>
                  <a:pt x="336731" y="0"/>
                </a:cubicBezTo>
                <a:cubicBezTo>
                  <a:pt x="469261" y="-2812"/>
                  <a:pt x="686847" y="37442"/>
                  <a:pt x="917303" y="0"/>
                </a:cubicBezTo>
                <a:cubicBezTo>
                  <a:pt x="1147759" y="-37442"/>
                  <a:pt x="1161216" y="39240"/>
                  <a:pt x="1375954" y="0"/>
                </a:cubicBezTo>
                <a:cubicBezTo>
                  <a:pt x="1590692" y="-39240"/>
                  <a:pt x="1496668" y="1129"/>
                  <a:pt x="1590766" y="0"/>
                </a:cubicBezTo>
                <a:cubicBezTo>
                  <a:pt x="1684864" y="-1129"/>
                  <a:pt x="1728943" y="5768"/>
                  <a:pt x="1805577" y="0"/>
                </a:cubicBezTo>
                <a:cubicBezTo>
                  <a:pt x="1882211" y="-5768"/>
                  <a:pt x="1995727" y="28733"/>
                  <a:pt x="2142309" y="0"/>
                </a:cubicBezTo>
                <a:cubicBezTo>
                  <a:pt x="2288891" y="-28733"/>
                  <a:pt x="2460853" y="54116"/>
                  <a:pt x="2722880" y="0"/>
                </a:cubicBezTo>
                <a:cubicBezTo>
                  <a:pt x="2984907" y="-54116"/>
                  <a:pt x="3231460" y="58484"/>
                  <a:pt x="3425371" y="0"/>
                </a:cubicBezTo>
                <a:cubicBezTo>
                  <a:pt x="3619282" y="-58484"/>
                  <a:pt x="3764376" y="51921"/>
                  <a:pt x="3884023" y="0"/>
                </a:cubicBezTo>
                <a:cubicBezTo>
                  <a:pt x="4003670" y="-51921"/>
                  <a:pt x="4360338" y="45847"/>
                  <a:pt x="4708434" y="0"/>
                </a:cubicBezTo>
                <a:cubicBezTo>
                  <a:pt x="5056530" y="-45847"/>
                  <a:pt x="5071783" y="34684"/>
                  <a:pt x="5167086" y="0"/>
                </a:cubicBezTo>
                <a:cubicBezTo>
                  <a:pt x="5262389" y="-34684"/>
                  <a:pt x="5348462" y="27405"/>
                  <a:pt x="5503817" y="0"/>
                </a:cubicBezTo>
                <a:cubicBezTo>
                  <a:pt x="5659172" y="-27405"/>
                  <a:pt x="5687660" y="14043"/>
                  <a:pt x="5840549" y="0"/>
                </a:cubicBezTo>
                <a:cubicBezTo>
                  <a:pt x="5993438" y="-14043"/>
                  <a:pt x="6154120" y="38499"/>
                  <a:pt x="6299200" y="0"/>
                </a:cubicBezTo>
                <a:cubicBezTo>
                  <a:pt x="6444280" y="-38499"/>
                  <a:pt x="6599335" y="47268"/>
                  <a:pt x="6757851" y="0"/>
                </a:cubicBezTo>
                <a:cubicBezTo>
                  <a:pt x="6916367" y="-47268"/>
                  <a:pt x="7239868" y="64714"/>
                  <a:pt x="7582263" y="0"/>
                </a:cubicBezTo>
                <a:cubicBezTo>
                  <a:pt x="7924658" y="-64714"/>
                  <a:pt x="7870645" y="48951"/>
                  <a:pt x="8040914" y="0"/>
                </a:cubicBezTo>
                <a:cubicBezTo>
                  <a:pt x="8211183" y="-48951"/>
                  <a:pt x="8566097" y="11940"/>
                  <a:pt x="8743406" y="0"/>
                </a:cubicBezTo>
                <a:cubicBezTo>
                  <a:pt x="8920715" y="-11940"/>
                  <a:pt x="8915256" y="631"/>
                  <a:pt x="8958217" y="0"/>
                </a:cubicBezTo>
                <a:cubicBezTo>
                  <a:pt x="9001178" y="-631"/>
                  <a:pt x="9204877" y="12386"/>
                  <a:pt x="9294949" y="0"/>
                </a:cubicBezTo>
                <a:cubicBezTo>
                  <a:pt x="9385021" y="-12386"/>
                  <a:pt x="9702953" y="44790"/>
                  <a:pt x="9997440" y="0"/>
                </a:cubicBezTo>
                <a:cubicBezTo>
                  <a:pt x="10291927" y="-44790"/>
                  <a:pt x="10325501" y="4166"/>
                  <a:pt x="10578011" y="0"/>
                </a:cubicBezTo>
                <a:cubicBezTo>
                  <a:pt x="10830521" y="-4166"/>
                  <a:pt x="10994788" y="23227"/>
                  <a:pt x="11402423" y="0"/>
                </a:cubicBezTo>
                <a:cubicBezTo>
                  <a:pt x="11810058" y="-23227"/>
                  <a:pt x="11993289" y="33917"/>
                  <a:pt x="12192000" y="0"/>
                </a:cubicBezTo>
                <a:cubicBezTo>
                  <a:pt x="12201664" y="85755"/>
                  <a:pt x="12172386" y="139412"/>
                  <a:pt x="12192000" y="274320"/>
                </a:cubicBezTo>
                <a:cubicBezTo>
                  <a:pt x="12123170" y="280824"/>
                  <a:pt x="12005780" y="264196"/>
                  <a:pt x="11855269" y="274320"/>
                </a:cubicBezTo>
                <a:cubicBezTo>
                  <a:pt x="11704758" y="284444"/>
                  <a:pt x="11612310" y="269724"/>
                  <a:pt x="11396617" y="274320"/>
                </a:cubicBezTo>
                <a:cubicBezTo>
                  <a:pt x="11180924" y="278916"/>
                  <a:pt x="11281967" y="249209"/>
                  <a:pt x="11181806" y="274320"/>
                </a:cubicBezTo>
                <a:cubicBezTo>
                  <a:pt x="11081645" y="299431"/>
                  <a:pt x="10856171" y="261841"/>
                  <a:pt x="10723154" y="274320"/>
                </a:cubicBezTo>
                <a:cubicBezTo>
                  <a:pt x="10590137" y="286799"/>
                  <a:pt x="10266521" y="242954"/>
                  <a:pt x="9898743" y="274320"/>
                </a:cubicBezTo>
                <a:cubicBezTo>
                  <a:pt x="9530965" y="305686"/>
                  <a:pt x="9743652" y="253658"/>
                  <a:pt x="9683931" y="274320"/>
                </a:cubicBezTo>
                <a:cubicBezTo>
                  <a:pt x="9624210" y="294982"/>
                  <a:pt x="9511777" y="260960"/>
                  <a:pt x="9347200" y="274320"/>
                </a:cubicBezTo>
                <a:cubicBezTo>
                  <a:pt x="9182623" y="287680"/>
                  <a:pt x="9202505" y="266851"/>
                  <a:pt x="9132389" y="274320"/>
                </a:cubicBezTo>
                <a:cubicBezTo>
                  <a:pt x="9062273" y="281789"/>
                  <a:pt x="8955341" y="264545"/>
                  <a:pt x="8795657" y="274320"/>
                </a:cubicBezTo>
                <a:cubicBezTo>
                  <a:pt x="8635973" y="284095"/>
                  <a:pt x="8502018" y="257767"/>
                  <a:pt x="8337006" y="274320"/>
                </a:cubicBezTo>
                <a:cubicBezTo>
                  <a:pt x="8171994" y="290873"/>
                  <a:pt x="8141101" y="237965"/>
                  <a:pt x="8000274" y="274320"/>
                </a:cubicBezTo>
                <a:cubicBezTo>
                  <a:pt x="7859447" y="310675"/>
                  <a:pt x="7686091" y="244704"/>
                  <a:pt x="7419703" y="274320"/>
                </a:cubicBezTo>
                <a:cubicBezTo>
                  <a:pt x="7153315" y="303936"/>
                  <a:pt x="6874049" y="187175"/>
                  <a:pt x="6595291" y="274320"/>
                </a:cubicBezTo>
                <a:cubicBezTo>
                  <a:pt x="6316533" y="361465"/>
                  <a:pt x="6214254" y="202594"/>
                  <a:pt x="5892800" y="274320"/>
                </a:cubicBezTo>
                <a:cubicBezTo>
                  <a:pt x="5571346" y="346046"/>
                  <a:pt x="5753603" y="255937"/>
                  <a:pt x="5677989" y="274320"/>
                </a:cubicBezTo>
                <a:cubicBezTo>
                  <a:pt x="5602375" y="292703"/>
                  <a:pt x="5483825" y="249427"/>
                  <a:pt x="5341257" y="274320"/>
                </a:cubicBezTo>
                <a:cubicBezTo>
                  <a:pt x="5198689" y="299213"/>
                  <a:pt x="5156028" y="242094"/>
                  <a:pt x="5004526" y="274320"/>
                </a:cubicBezTo>
                <a:cubicBezTo>
                  <a:pt x="4853024" y="306546"/>
                  <a:pt x="4755713" y="267459"/>
                  <a:pt x="4545874" y="274320"/>
                </a:cubicBezTo>
                <a:cubicBezTo>
                  <a:pt x="4336035" y="281181"/>
                  <a:pt x="4103514" y="220339"/>
                  <a:pt x="3965303" y="274320"/>
                </a:cubicBezTo>
                <a:cubicBezTo>
                  <a:pt x="3827092" y="328301"/>
                  <a:pt x="3481088" y="248392"/>
                  <a:pt x="3140891" y="274320"/>
                </a:cubicBezTo>
                <a:cubicBezTo>
                  <a:pt x="2800694" y="300248"/>
                  <a:pt x="2746481" y="248060"/>
                  <a:pt x="2438400" y="274320"/>
                </a:cubicBezTo>
                <a:cubicBezTo>
                  <a:pt x="2130319" y="300580"/>
                  <a:pt x="2027727" y="231456"/>
                  <a:pt x="1857829" y="274320"/>
                </a:cubicBezTo>
                <a:cubicBezTo>
                  <a:pt x="1687931" y="317184"/>
                  <a:pt x="1442818" y="239359"/>
                  <a:pt x="1277257" y="274320"/>
                </a:cubicBezTo>
                <a:cubicBezTo>
                  <a:pt x="1111696" y="309281"/>
                  <a:pt x="311224" y="221995"/>
                  <a:pt x="0" y="274320"/>
                </a:cubicBezTo>
                <a:cubicBezTo>
                  <a:pt x="-13119" y="172728"/>
                  <a:pt x="7199" y="100287"/>
                  <a:pt x="0" y="0"/>
                </a:cubicBezTo>
                <a:close/>
              </a:path>
              <a:path w="12192000" h="274320" stroke="0" extrusionOk="0">
                <a:moveTo>
                  <a:pt x="0" y="0"/>
                </a:moveTo>
                <a:cubicBezTo>
                  <a:pt x="78922" y="-205"/>
                  <a:pt x="206680" y="14052"/>
                  <a:pt x="336731" y="0"/>
                </a:cubicBezTo>
                <a:cubicBezTo>
                  <a:pt x="466782" y="-14052"/>
                  <a:pt x="885065" y="27149"/>
                  <a:pt x="1161143" y="0"/>
                </a:cubicBezTo>
                <a:cubicBezTo>
                  <a:pt x="1437221" y="-27149"/>
                  <a:pt x="1597675" y="52353"/>
                  <a:pt x="1985554" y="0"/>
                </a:cubicBezTo>
                <a:cubicBezTo>
                  <a:pt x="2373433" y="-52353"/>
                  <a:pt x="2461254" y="34682"/>
                  <a:pt x="2688046" y="0"/>
                </a:cubicBezTo>
                <a:cubicBezTo>
                  <a:pt x="2914838" y="-34682"/>
                  <a:pt x="3044681" y="47465"/>
                  <a:pt x="3268617" y="0"/>
                </a:cubicBezTo>
                <a:cubicBezTo>
                  <a:pt x="3492553" y="-47465"/>
                  <a:pt x="3711566" y="25494"/>
                  <a:pt x="4093029" y="0"/>
                </a:cubicBezTo>
                <a:cubicBezTo>
                  <a:pt x="4474492" y="-25494"/>
                  <a:pt x="4519110" y="17146"/>
                  <a:pt x="4673600" y="0"/>
                </a:cubicBezTo>
                <a:cubicBezTo>
                  <a:pt x="4828090" y="-17146"/>
                  <a:pt x="4971223" y="30890"/>
                  <a:pt x="5132251" y="0"/>
                </a:cubicBezTo>
                <a:cubicBezTo>
                  <a:pt x="5293279" y="-30890"/>
                  <a:pt x="5294978" y="15838"/>
                  <a:pt x="5347063" y="0"/>
                </a:cubicBezTo>
                <a:cubicBezTo>
                  <a:pt x="5399148" y="-15838"/>
                  <a:pt x="5608419" y="30122"/>
                  <a:pt x="5805714" y="0"/>
                </a:cubicBezTo>
                <a:cubicBezTo>
                  <a:pt x="6003009" y="-30122"/>
                  <a:pt x="6066904" y="23003"/>
                  <a:pt x="6142446" y="0"/>
                </a:cubicBezTo>
                <a:cubicBezTo>
                  <a:pt x="6217988" y="-23003"/>
                  <a:pt x="6383475" y="36050"/>
                  <a:pt x="6601097" y="0"/>
                </a:cubicBezTo>
                <a:cubicBezTo>
                  <a:pt x="6818719" y="-36050"/>
                  <a:pt x="6834889" y="22342"/>
                  <a:pt x="7059749" y="0"/>
                </a:cubicBezTo>
                <a:cubicBezTo>
                  <a:pt x="7284609" y="-22342"/>
                  <a:pt x="7195402" y="11639"/>
                  <a:pt x="7274560" y="0"/>
                </a:cubicBezTo>
                <a:cubicBezTo>
                  <a:pt x="7353718" y="-11639"/>
                  <a:pt x="7700974" y="98924"/>
                  <a:pt x="8098971" y="0"/>
                </a:cubicBezTo>
                <a:cubicBezTo>
                  <a:pt x="8496968" y="-98924"/>
                  <a:pt x="8248326" y="8793"/>
                  <a:pt x="8313783" y="0"/>
                </a:cubicBezTo>
                <a:cubicBezTo>
                  <a:pt x="8379240" y="-8793"/>
                  <a:pt x="8878366" y="72544"/>
                  <a:pt x="9138194" y="0"/>
                </a:cubicBezTo>
                <a:cubicBezTo>
                  <a:pt x="9398022" y="-72544"/>
                  <a:pt x="9340152" y="1220"/>
                  <a:pt x="9474926" y="0"/>
                </a:cubicBezTo>
                <a:cubicBezTo>
                  <a:pt x="9609700" y="-1220"/>
                  <a:pt x="9752912" y="11385"/>
                  <a:pt x="9933577" y="0"/>
                </a:cubicBezTo>
                <a:cubicBezTo>
                  <a:pt x="10114242" y="-11385"/>
                  <a:pt x="10112229" y="34657"/>
                  <a:pt x="10270309" y="0"/>
                </a:cubicBezTo>
                <a:cubicBezTo>
                  <a:pt x="10428389" y="-34657"/>
                  <a:pt x="10639869" y="9645"/>
                  <a:pt x="10850880" y="0"/>
                </a:cubicBezTo>
                <a:cubicBezTo>
                  <a:pt x="11061891" y="-9645"/>
                  <a:pt x="10976387" y="8588"/>
                  <a:pt x="11065691" y="0"/>
                </a:cubicBezTo>
                <a:cubicBezTo>
                  <a:pt x="11154995" y="-8588"/>
                  <a:pt x="11871643" y="2136"/>
                  <a:pt x="12192000" y="0"/>
                </a:cubicBezTo>
                <a:cubicBezTo>
                  <a:pt x="12207332" y="74429"/>
                  <a:pt x="12184297" y="173581"/>
                  <a:pt x="12192000" y="274320"/>
                </a:cubicBezTo>
                <a:cubicBezTo>
                  <a:pt x="11952723" y="343525"/>
                  <a:pt x="11765410" y="259440"/>
                  <a:pt x="11611429" y="274320"/>
                </a:cubicBezTo>
                <a:cubicBezTo>
                  <a:pt x="11457448" y="289200"/>
                  <a:pt x="11260655" y="221638"/>
                  <a:pt x="11030857" y="274320"/>
                </a:cubicBezTo>
                <a:cubicBezTo>
                  <a:pt x="10801059" y="327002"/>
                  <a:pt x="10766695" y="239913"/>
                  <a:pt x="10694126" y="274320"/>
                </a:cubicBezTo>
                <a:cubicBezTo>
                  <a:pt x="10621557" y="308727"/>
                  <a:pt x="10454382" y="241910"/>
                  <a:pt x="10235474" y="274320"/>
                </a:cubicBezTo>
                <a:cubicBezTo>
                  <a:pt x="10016566" y="306730"/>
                  <a:pt x="9963966" y="270418"/>
                  <a:pt x="9776823" y="274320"/>
                </a:cubicBezTo>
                <a:cubicBezTo>
                  <a:pt x="9589680" y="278222"/>
                  <a:pt x="9509035" y="269673"/>
                  <a:pt x="9440091" y="274320"/>
                </a:cubicBezTo>
                <a:cubicBezTo>
                  <a:pt x="9371147" y="278967"/>
                  <a:pt x="9154074" y="233397"/>
                  <a:pt x="8981440" y="274320"/>
                </a:cubicBezTo>
                <a:cubicBezTo>
                  <a:pt x="8808806" y="315243"/>
                  <a:pt x="8587341" y="205722"/>
                  <a:pt x="8278949" y="274320"/>
                </a:cubicBezTo>
                <a:cubicBezTo>
                  <a:pt x="7970557" y="342918"/>
                  <a:pt x="8143533" y="266371"/>
                  <a:pt x="8064137" y="274320"/>
                </a:cubicBezTo>
                <a:cubicBezTo>
                  <a:pt x="7984741" y="282269"/>
                  <a:pt x="7870230" y="234160"/>
                  <a:pt x="7727406" y="274320"/>
                </a:cubicBezTo>
                <a:cubicBezTo>
                  <a:pt x="7584582" y="314480"/>
                  <a:pt x="7382484" y="268614"/>
                  <a:pt x="7268754" y="274320"/>
                </a:cubicBezTo>
                <a:cubicBezTo>
                  <a:pt x="7155024" y="280026"/>
                  <a:pt x="6697863" y="204440"/>
                  <a:pt x="6444343" y="274320"/>
                </a:cubicBezTo>
                <a:cubicBezTo>
                  <a:pt x="6190823" y="344200"/>
                  <a:pt x="5985169" y="241127"/>
                  <a:pt x="5863771" y="274320"/>
                </a:cubicBezTo>
                <a:cubicBezTo>
                  <a:pt x="5742373" y="307513"/>
                  <a:pt x="5448348" y="215288"/>
                  <a:pt x="5283200" y="274320"/>
                </a:cubicBezTo>
                <a:cubicBezTo>
                  <a:pt x="5118052" y="333352"/>
                  <a:pt x="4837331" y="175407"/>
                  <a:pt x="4458789" y="274320"/>
                </a:cubicBezTo>
                <a:cubicBezTo>
                  <a:pt x="4080247" y="373233"/>
                  <a:pt x="4154576" y="214741"/>
                  <a:pt x="3878217" y="274320"/>
                </a:cubicBezTo>
                <a:cubicBezTo>
                  <a:pt x="3601858" y="333899"/>
                  <a:pt x="3416939" y="223528"/>
                  <a:pt x="3175726" y="274320"/>
                </a:cubicBezTo>
                <a:cubicBezTo>
                  <a:pt x="2934513" y="325112"/>
                  <a:pt x="2578163" y="254946"/>
                  <a:pt x="2351314" y="274320"/>
                </a:cubicBezTo>
                <a:cubicBezTo>
                  <a:pt x="2124465" y="293694"/>
                  <a:pt x="2179708" y="262544"/>
                  <a:pt x="2136503" y="274320"/>
                </a:cubicBezTo>
                <a:cubicBezTo>
                  <a:pt x="2093298" y="286096"/>
                  <a:pt x="1867551" y="273158"/>
                  <a:pt x="1799771" y="274320"/>
                </a:cubicBezTo>
                <a:cubicBezTo>
                  <a:pt x="1731991" y="275482"/>
                  <a:pt x="1387336" y="271131"/>
                  <a:pt x="1219200" y="274320"/>
                </a:cubicBezTo>
                <a:cubicBezTo>
                  <a:pt x="1051064" y="277509"/>
                  <a:pt x="821780" y="234488"/>
                  <a:pt x="638629" y="274320"/>
                </a:cubicBezTo>
                <a:cubicBezTo>
                  <a:pt x="455478" y="314152"/>
                  <a:pt x="233516" y="207888"/>
                  <a:pt x="0" y="274320"/>
                </a:cubicBezTo>
                <a:cubicBezTo>
                  <a:pt x="-12430" y="199951"/>
                  <a:pt x="16247" y="12096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216855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19AAB-2DA0-4D1A-B018-5444D48EA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1194"/>
            <a:ext cx="10515600" cy="3555611"/>
          </a:xfrm>
        </p:spPr>
        <p:txBody>
          <a:bodyPr anchor="ctr"/>
          <a:lstStyle>
            <a:lvl1pPr algn="ctr">
              <a:defRPr sz="4000">
                <a:latin typeface="Cabin regular" panose="020B0604020202020204" charset="0"/>
                <a:cs typeface="Cabin regular" panose="020B0604020202020204" charset="0"/>
              </a:defRPr>
            </a:lvl1pPr>
            <a:lvl2pPr algn="ctr">
              <a:defRPr sz="3200">
                <a:latin typeface="Cabin regular" panose="020B0604020202020204" charset="0"/>
                <a:cs typeface="Cabin regular" panose="020B0604020202020204" charset="0"/>
              </a:defRPr>
            </a:lvl2pPr>
            <a:lvl3pPr>
              <a:defRPr sz="1800">
                <a:latin typeface="Cabin regular" panose="020B0604020202020204" charset="0"/>
                <a:cs typeface="Cabin regular" panose="020B0604020202020204" charset="0"/>
              </a:defRPr>
            </a:lvl3pPr>
            <a:lvl4pPr>
              <a:defRPr sz="1600">
                <a:latin typeface="Cabin regular" panose="020B0604020202020204" charset="0"/>
                <a:cs typeface="Cabin regular" panose="020B0604020202020204" charset="0"/>
              </a:defRPr>
            </a:lvl4pPr>
            <a:lvl5pPr>
              <a:defRPr sz="1400">
                <a:latin typeface="Cabin regular" panose="020B0604020202020204" charset="0"/>
                <a:cs typeface="Cabin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0F725BC8-904F-468D-8B33-653432FA2D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700000">
            <a:off x="10862947" y="5570671"/>
            <a:ext cx="1280160" cy="1280159"/>
          </a:xfrm>
          <a:custGeom>
            <a:avLst/>
            <a:gdLst>
              <a:gd name="connsiteX0" fmla="*/ 1092685 w 1280160"/>
              <a:gd name="connsiteY0" fmla="*/ 187475 h 1280159"/>
              <a:gd name="connsiteX1" fmla="*/ 1092685 w 1280160"/>
              <a:gd name="connsiteY1" fmla="*/ 1092685 h 1280159"/>
              <a:gd name="connsiteX2" fmla="*/ 187475 w 1280160"/>
              <a:gd name="connsiteY2" fmla="*/ 1092685 h 1280159"/>
              <a:gd name="connsiteX3" fmla="*/ 187475 w 1280160"/>
              <a:gd name="connsiteY3" fmla="*/ 187475 h 1280159"/>
              <a:gd name="connsiteX4" fmla="*/ 1092685 w 1280160"/>
              <a:gd name="connsiteY4" fmla="*/ 187475 h 12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1280159">
                <a:moveTo>
                  <a:pt x="1092685" y="187475"/>
                </a:moveTo>
                <a:cubicBezTo>
                  <a:pt x="1342652" y="437442"/>
                  <a:pt x="1342652" y="842718"/>
                  <a:pt x="1092685" y="1092685"/>
                </a:cubicBezTo>
                <a:cubicBezTo>
                  <a:pt x="842719" y="1342651"/>
                  <a:pt x="437442" y="1342651"/>
                  <a:pt x="187475" y="1092685"/>
                </a:cubicBezTo>
                <a:cubicBezTo>
                  <a:pt x="-62491" y="842718"/>
                  <a:pt x="-62491" y="437442"/>
                  <a:pt x="187475" y="187475"/>
                </a:cubicBezTo>
                <a:cubicBezTo>
                  <a:pt x="437442" y="-62491"/>
                  <a:pt x="842719" y="-62491"/>
                  <a:pt x="1092685" y="18747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642171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58F3C17-0D8E-4615-9ED5-9C0676843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06805"/>
            <a:ext cx="12252960" cy="1651195"/>
          </a:xfrm>
          <a:prstGeom prst="rect">
            <a:avLst/>
          </a:prstGeom>
        </p:spPr>
      </p:pic>
      <p:sp>
        <p:nvSpPr>
          <p:cNvPr id="7" name="Google Shape;90;p14">
            <a:extLst>
              <a:ext uri="{FF2B5EF4-FFF2-40B4-BE49-F238E27FC236}">
                <a16:creationId xmlns:a16="http://schemas.microsoft.com/office/drawing/2014/main" id="{AD6BE85C-FA03-47A4-8180-7883AD48A5C8}"/>
              </a:ext>
            </a:extLst>
          </p:cNvPr>
          <p:cNvSpPr/>
          <p:nvPr userDrawn="1"/>
        </p:nvSpPr>
        <p:spPr>
          <a:xfrm rot="5400000" flipH="1">
            <a:off x="6053520" y="-4911517"/>
            <a:ext cx="54265" cy="12226078"/>
          </a:xfrm>
          <a:prstGeom prst="roundRect">
            <a:avLst>
              <a:gd name="adj" fmla="val 0"/>
            </a:avLst>
          </a:prstGeom>
          <a:solidFill>
            <a:srgbClr val="1D3DB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Google Shape;89;p14">
            <a:extLst>
              <a:ext uri="{FF2B5EF4-FFF2-40B4-BE49-F238E27FC236}">
                <a16:creationId xmlns:a16="http://schemas.microsoft.com/office/drawing/2014/main" id="{16BD70CE-7301-4174-BCAA-10C88F93A44A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504"/>
            <a:ext cx="2244436" cy="9198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464B5D-98A5-4379-BBF0-0E2390F0C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70" y="683310"/>
            <a:ext cx="5908964" cy="967883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sz="3200">
                <a:latin typeface="Cabin regular" panose="020B0604020202020204" charset="0"/>
                <a:cs typeface="Cabin regular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61A5ED8-565B-4201-8B8D-B3461DA90F91}"/>
              </a:ext>
            </a:extLst>
          </p:cNvPr>
          <p:cNvGrpSpPr/>
          <p:nvPr userDrawn="1"/>
        </p:nvGrpSpPr>
        <p:grpSpPr>
          <a:xfrm>
            <a:off x="8169666" y="6174690"/>
            <a:ext cx="4022334" cy="731520"/>
            <a:chOff x="6232941" y="7681494"/>
            <a:chExt cx="4022334" cy="73152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C1118E0-E399-40C4-9218-CBE748378A38}"/>
                </a:ext>
              </a:extLst>
            </p:cNvPr>
            <p:cNvSpPr/>
            <p:nvPr userDrawn="1"/>
          </p:nvSpPr>
          <p:spPr>
            <a:xfrm>
              <a:off x="6232941" y="7681494"/>
              <a:ext cx="4022334" cy="731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oogle Shape;128;p1">
              <a:extLst>
                <a:ext uri="{FF2B5EF4-FFF2-40B4-BE49-F238E27FC236}">
                  <a16:creationId xmlns:a16="http://schemas.microsoft.com/office/drawing/2014/main" id="{8CB02A37-C64B-4C2A-8958-69D7FC7A8861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6232941" y="7681494"/>
              <a:ext cx="4022334" cy="731520"/>
              <a:chOff x="-23076" y="5860967"/>
              <a:chExt cx="5017307" cy="914400"/>
            </a:xfrm>
          </p:grpSpPr>
          <p:pic>
            <p:nvPicPr>
              <p:cNvPr id="10" name="Google Shape;129;p1" descr="Graphical user interface&#10;&#10;Description automatically generated with low confidence">
                <a:extLst>
                  <a:ext uri="{FF2B5EF4-FFF2-40B4-BE49-F238E27FC236}">
                    <a16:creationId xmlns:a16="http://schemas.microsoft.com/office/drawing/2014/main" id="{95D25F36-D7ED-4477-8506-68A4D0CF580E}"/>
                  </a:ext>
                </a:extLst>
              </p:cNvPr>
              <p:cNvPicPr preferRelativeResize="0"/>
              <p:nvPr/>
            </p:nvPicPr>
            <p:blipFill rotWithShape="1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3076" y="5860967"/>
                <a:ext cx="4377922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Google Shape;130;p1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49EA1AD6-BFD3-400C-A78C-419C1C8498BA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89535" y="6161853"/>
                <a:ext cx="704696" cy="457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2D13FBD-A3BD-462A-BE06-CF21A25C8244}"/>
              </a:ext>
            </a:extLst>
          </p:cNvPr>
          <p:cNvSpPr/>
          <p:nvPr userDrawn="1"/>
        </p:nvSpPr>
        <p:spPr>
          <a:xfrm>
            <a:off x="0" y="5162354"/>
            <a:ext cx="12192000" cy="274320"/>
          </a:xfrm>
          <a:custGeom>
            <a:avLst/>
            <a:gdLst>
              <a:gd name="connsiteX0" fmla="*/ 0 w 12192000"/>
              <a:gd name="connsiteY0" fmla="*/ 0 h 274320"/>
              <a:gd name="connsiteX1" fmla="*/ 336731 w 12192000"/>
              <a:gd name="connsiteY1" fmla="*/ 0 h 274320"/>
              <a:gd name="connsiteX2" fmla="*/ 917303 w 12192000"/>
              <a:gd name="connsiteY2" fmla="*/ 0 h 274320"/>
              <a:gd name="connsiteX3" fmla="*/ 1375954 w 12192000"/>
              <a:gd name="connsiteY3" fmla="*/ 0 h 274320"/>
              <a:gd name="connsiteX4" fmla="*/ 1590766 w 12192000"/>
              <a:gd name="connsiteY4" fmla="*/ 0 h 274320"/>
              <a:gd name="connsiteX5" fmla="*/ 1805577 w 12192000"/>
              <a:gd name="connsiteY5" fmla="*/ 0 h 274320"/>
              <a:gd name="connsiteX6" fmla="*/ 2142309 w 12192000"/>
              <a:gd name="connsiteY6" fmla="*/ 0 h 274320"/>
              <a:gd name="connsiteX7" fmla="*/ 2722880 w 12192000"/>
              <a:gd name="connsiteY7" fmla="*/ 0 h 274320"/>
              <a:gd name="connsiteX8" fmla="*/ 3425371 w 12192000"/>
              <a:gd name="connsiteY8" fmla="*/ 0 h 274320"/>
              <a:gd name="connsiteX9" fmla="*/ 3884023 w 12192000"/>
              <a:gd name="connsiteY9" fmla="*/ 0 h 274320"/>
              <a:gd name="connsiteX10" fmla="*/ 4708434 w 12192000"/>
              <a:gd name="connsiteY10" fmla="*/ 0 h 274320"/>
              <a:gd name="connsiteX11" fmla="*/ 5167086 w 12192000"/>
              <a:gd name="connsiteY11" fmla="*/ 0 h 274320"/>
              <a:gd name="connsiteX12" fmla="*/ 5503817 w 12192000"/>
              <a:gd name="connsiteY12" fmla="*/ 0 h 274320"/>
              <a:gd name="connsiteX13" fmla="*/ 5840549 w 12192000"/>
              <a:gd name="connsiteY13" fmla="*/ 0 h 274320"/>
              <a:gd name="connsiteX14" fmla="*/ 6299200 w 12192000"/>
              <a:gd name="connsiteY14" fmla="*/ 0 h 274320"/>
              <a:gd name="connsiteX15" fmla="*/ 6757851 w 12192000"/>
              <a:gd name="connsiteY15" fmla="*/ 0 h 274320"/>
              <a:gd name="connsiteX16" fmla="*/ 7582263 w 12192000"/>
              <a:gd name="connsiteY16" fmla="*/ 0 h 274320"/>
              <a:gd name="connsiteX17" fmla="*/ 8040914 w 12192000"/>
              <a:gd name="connsiteY17" fmla="*/ 0 h 274320"/>
              <a:gd name="connsiteX18" fmla="*/ 8743406 w 12192000"/>
              <a:gd name="connsiteY18" fmla="*/ 0 h 274320"/>
              <a:gd name="connsiteX19" fmla="*/ 8958217 w 12192000"/>
              <a:gd name="connsiteY19" fmla="*/ 0 h 274320"/>
              <a:gd name="connsiteX20" fmla="*/ 9294949 w 12192000"/>
              <a:gd name="connsiteY20" fmla="*/ 0 h 274320"/>
              <a:gd name="connsiteX21" fmla="*/ 9997440 w 12192000"/>
              <a:gd name="connsiteY21" fmla="*/ 0 h 274320"/>
              <a:gd name="connsiteX22" fmla="*/ 10578011 w 12192000"/>
              <a:gd name="connsiteY22" fmla="*/ 0 h 274320"/>
              <a:gd name="connsiteX23" fmla="*/ 11402423 w 12192000"/>
              <a:gd name="connsiteY23" fmla="*/ 0 h 274320"/>
              <a:gd name="connsiteX24" fmla="*/ 12192000 w 12192000"/>
              <a:gd name="connsiteY24" fmla="*/ 0 h 274320"/>
              <a:gd name="connsiteX25" fmla="*/ 12192000 w 12192000"/>
              <a:gd name="connsiteY25" fmla="*/ 274320 h 274320"/>
              <a:gd name="connsiteX26" fmla="*/ 11855269 w 12192000"/>
              <a:gd name="connsiteY26" fmla="*/ 274320 h 274320"/>
              <a:gd name="connsiteX27" fmla="*/ 11396617 w 12192000"/>
              <a:gd name="connsiteY27" fmla="*/ 274320 h 274320"/>
              <a:gd name="connsiteX28" fmla="*/ 11181806 w 12192000"/>
              <a:gd name="connsiteY28" fmla="*/ 274320 h 274320"/>
              <a:gd name="connsiteX29" fmla="*/ 10723154 w 12192000"/>
              <a:gd name="connsiteY29" fmla="*/ 274320 h 274320"/>
              <a:gd name="connsiteX30" fmla="*/ 9898743 w 12192000"/>
              <a:gd name="connsiteY30" fmla="*/ 274320 h 274320"/>
              <a:gd name="connsiteX31" fmla="*/ 9683931 w 12192000"/>
              <a:gd name="connsiteY31" fmla="*/ 274320 h 274320"/>
              <a:gd name="connsiteX32" fmla="*/ 9347200 w 12192000"/>
              <a:gd name="connsiteY32" fmla="*/ 274320 h 274320"/>
              <a:gd name="connsiteX33" fmla="*/ 9132389 w 12192000"/>
              <a:gd name="connsiteY33" fmla="*/ 274320 h 274320"/>
              <a:gd name="connsiteX34" fmla="*/ 8795657 w 12192000"/>
              <a:gd name="connsiteY34" fmla="*/ 274320 h 274320"/>
              <a:gd name="connsiteX35" fmla="*/ 8337006 w 12192000"/>
              <a:gd name="connsiteY35" fmla="*/ 274320 h 274320"/>
              <a:gd name="connsiteX36" fmla="*/ 8000274 w 12192000"/>
              <a:gd name="connsiteY36" fmla="*/ 274320 h 274320"/>
              <a:gd name="connsiteX37" fmla="*/ 7419703 w 12192000"/>
              <a:gd name="connsiteY37" fmla="*/ 274320 h 274320"/>
              <a:gd name="connsiteX38" fmla="*/ 6595291 w 12192000"/>
              <a:gd name="connsiteY38" fmla="*/ 274320 h 274320"/>
              <a:gd name="connsiteX39" fmla="*/ 5892800 w 12192000"/>
              <a:gd name="connsiteY39" fmla="*/ 274320 h 274320"/>
              <a:gd name="connsiteX40" fmla="*/ 5677989 w 12192000"/>
              <a:gd name="connsiteY40" fmla="*/ 274320 h 274320"/>
              <a:gd name="connsiteX41" fmla="*/ 5341257 w 12192000"/>
              <a:gd name="connsiteY41" fmla="*/ 274320 h 274320"/>
              <a:gd name="connsiteX42" fmla="*/ 5004526 w 12192000"/>
              <a:gd name="connsiteY42" fmla="*/ 274320 h 274320"/>
              <a:gd name="connsiteX43" fmla="*/ 4545874 w 12192000"/>
              <a:gd name="connsiteY43" fmla="*/ 274320 h 274320"/>
              <a:gd name="connsiteX44" fmla="*/ 3965303 w 12192000"/>
              <a:gd name="connsiteY44" fmla="*/ 274320 h 274320"/>
              <a:gd name="connsiteX45" fmla="*/ 3140891 w 12192000"/>
              <a:gd name="connsiteY45" fmla="*/ 274320 h 274320"/>
              <a:gd name="connsiteX46" fmla="*/ 2438400 w 12192000"/>
              <a:gd name="connsiteY46" fmla="*/ 274320 h 274320"/>
              <a:gd name="connsiteX47" fmla="*/ 1857829 w 12192000"/>
              <a:gd name="connsiteY47" fmla="*/ 274320 h 274320"/>
              <a:gd name="connsiteX48" fmla="*/ 1277257 w 12192000"/>
              <a:gd name="connsiteY48" fmla="*/ 274320 h 274320"/>
              <a:gd name="connsiteX49" fmla="*/ 0 w 12192000"/>
              <a:gd name="connsiteY49" fmla="*/ 274320 h 274320"/>
              <a:gd name="connsiteX50" fmla="*/ 0 w 12192000"/>
              <a:gd name="connsiteY50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2000" h="274320" fill="none" extrusionOk="0">
                <a:moveTo>
                  <a:pt x="0" y="0"/>
                </a:moveTo>
                <a:cubicBezTo>
                  <a:pt x="142718" y="-3864"/>
                  <a:pt x="204201" y="2812"/>
                  <a:pt x="336731" y="0"/>
                </a:cubicBezTo>
                <a:cubicBezTo>
                  <a:pt x="469261" y="-2812"/>
                  <a:pt x="686847" y="37442"/>
                  <a:pt x="917303" y="0"/>
                </a:cubicBezTo>
                <a:cubicBezTo>
                  <a:pt x="1147759" y="-37442"/>
                  <a:pt x="1161216" y="39240"/>
                  <a:pt x="1375954" y="0"/>
                </a:cubicBezTo>
                <a:cubicBezTo>
                  <a:pt x="1590692" y="-39240"/>
                  <a:pt x="1496668" y="1129"/>
                  <a:pt x="1590766" y="0"/>
                </a:cubicBezTo>
                <a:cubicBezTo>
                  <a:pt x="1684864" y="-1129"/>
                  <a:pt x="1728943" y="5768"/>
                  <a:pt x="1805577" y="0"/>
                </a:cubicBezTo>
                <a:cubicBezTo>
                  <a:pt x="1882211" y="-5768"/>
                  <a:pt x="1995727" y="28733"/>
                  <a:pt x="2142309" y="0"/>
                </a:cubicBezTo>
                <a:cubicBezTo>
                  <a:pt x="2288891" y="-28733"/>
                  <a:pt x="2460853" y="54116"/>
                  <a:pt x="2722880" y="0"/>
                </a:cubicBezTo>
                <a:cubicBezTo>
                  <a:pt x="2984907" y="-54116"/>
                  <a:pt x="3231460" y="58484"/>
                  <a:pt x="3425371" y="0"/>
                </a:cubicBezTo>
                <a:cubicBezTo>
                  <a:pt x="3619282" y="-58484"/>
                  <a:pt x="3764376" y="51921"/>
                  <a:pt x="3884023" y="0"/>
                </a:cubicBezTo>
                <a:cubicBezTo>
                  <a:pt x="4003670" y="-51921"/>
                  <a:pt x="4360338" y="45847"/>
                  <a:pt x="4708434" y="0"/>
                </a:cubicBezTo>
                <a:cubicBezTo>
                  <a:pt x="5056530" y="-45847"/>
                  <a:pt x="5071783" y="34684"/>
                  <a:pt x="5167086" y="0"/>
                </a:cubicBezTo>
                <a:cubicBezTo>
                  <a:pt x="5262389" y="-34684"/>
                  <a:pt x="5348462" y="27405"/>
                  <a:pt x="5503817" y="0"/>
                </a:cubicBezTo>
                <a:cubicBezTo>
                  <a:pt x="5659172" y="-27405"/>
                  <a:pt x="5687660" y="14043"/>
                  <a:pt x="5840549" y="0"/>
                </a:cubicBezTo>
                <a:cubicBezTo>
                  <a:pt x="5993438" y="-14043"/>
                  <a:pt x="6154120" y="38499"/>
                  <a:pt x="6299200" y="0"/>
                </a:cubicBezTo>
                <a:cubicBezTo>
                  <a:pt x="6444280" y="-38499"/>
                  <a:pt x="6599335" y="47268"/>
                  <a:pt x="6757851" y="0"/>
                </a:cubicBezTo>
                <a:cubicBezTo>
                  <a:pt x="6916367" y="-47268"/>
                  <a:pt x="7239868" y="64714"/>
                  <a:pt x="7582263" y="0"/>
                </a:cubicBezTo>
                <a:cubicBezTo>
                  <a:pt x="7924658" y="-64714"/>
                  <a:pt x="7870645" y="48951"/>
                  <a:pt x="8040914" y="0"/>
                </a:cubicBezTo>
                <a:cubicBezTo>
                  <a:pt x="8211183" y="-48951"/>
                  <a:pt x="8566097" y="11940"/>
                  <a:pt x="8743406" y="0"/>
                </a:cubicBezTo>
                <a:cubicBezTo>
                  <a:pt x="8920715" y="-11940"/>
                  <a:pt x="8915256" y="631"/>
                  <a:pt x="8958217" y="0"/>
                </a:cubicBezTo>
                <a:cubicBezTo>
                  <a:pt x="9001178" y="-631"/>
                  <a:pt x="9204877" y="12386"/>
                  <a:pt x="9294949" y="0"/>
                </a:cubicBezTo>
                <a:cubicBezTo>
                  <a:pt x="9385021" y="-12386"/>
                  <a:pt x="9702953" y="44790"/>
                  <a:pt x="9997440" y="0"/>
                </a:cubicBezTo>
                <a:cubicBezTo>
                  <a:pt x="10291927" y="-44790"/>
                  <a:pt x="10325501" y="4166"/>
                  <a:pt x="10578011" y="0"/>
                </a:cubicBezTo>
                <a:cubicBezTo>
                  <a:pt x="10830521" y="-4166"/>
                  <a:pt x="10994788" y="23227"/>
                  <a:pt x="11402423" y="0"/>
                </a:cubicBezTo>
                <a:cubicBezTo>
                  <a:pt x="11810058" y="-23227"/>
                  <a:pt x="11993289" y="33917"/>
                  <a:pt x="12192000" y="0"/>
                </a:cubicBezTo>
                <a:cubicBezTo>
                  <a:pt x="12201664" y="85755"/>
                  <a:pt x="12172386" y="139412"/>
                  <a:pt x="12192000" y="274320"/>
                </a:cubicBezTo>
                <a:cubicBezTo>
                  <a:pt x="12123170" y="280824"/>
                  <a:pt x="12005780" y="264196"/>
                  <a:pt x="11855269" y="274320"/>
                </a:cubicBezTo>
                <a:cubicBezTo>
                  <a:pt x="11704758" y="284444"/>
                  <a:pt x="11612310" y="269724"/>
                  <a:pt x="11396617" y="274320"/>
                </a:cubicBezTo>
                <a:cubicBezTo>
                  <a:pt x="11180924" y="278916"/>
                  <a:pt x="11281967" y="249209"/>
                  <a:pt x="11181806" y="274320"/>
                </a:cubicBezTo>
                <a:cubicBezTo>
                  <a:pt x="11081645" y="299431"/>
                  <a:pt x="10856171" y="261841"/>
                  <a:pt x="10723154" y="274320"/>
                </a:cubicBezTo>
                <a:cubicBezTo>
                  <a:pt x="10590137" y="286799"/>
                  <a:pt x="10266521" y="242954"/>
                  <a:pt x="9898743" y="274320"/>
                </a:cubicBezTo>
                <a:cubicBezTo>
                  <a:pt x="9530965" y="305686"/>
                  <a:pt x="9743652" y="253658"/>
                  <a:pt x="9683931" y="274320"/>
                </a:cubicBezTo>
                <a:cubicBezTo>
                  <a:pt x="9624210" y="294982"/>
                  <a:pt x="9511777" y="260960"/>
                  <a:pt x="9347200" y="274320"/>
                </a:cubicBezTo>
                <a:cubicBezTo>
                  <a:pt x="9182623" y="287680"/>
                  <a:pt x="9202505" y="266851"/>
                  <a:pt x="9132389" y="274320"/>
                </a:cubicBezTo>
                <a:cubicBezTo>
                  <a:pt x="9062273" y="281789"/>
                  <a:pt x="8955341" y="264545"/>
                  <a:pt x="8795657" y="274320"/>
                </a:cubicBezTo>
                <a:cubicBezTo>
                  <a:pt x="8635973" y="284095"/>
                  <a:pt x="8502018" y="257767"/>
                  <a:pt x="8337006" y="274320"/>
                </a:cubicBezTo>
                <a:cubicBezTo>
                  <a:pt x="8171994" y="290873"/>
                  <a:pt x="8141101" y="237965"/>
                  <a:pt x="8000274" y="274320"/>
                </a:cubicBezTo>
                <a:cubicBezTo>
                  <a:pt x="7859447" y="310675"/>
                  <a:pt x="7686091" y="244704"/>
                  <a:pt x="7419703" y="274320"/>
                </a:cubicBezTo>
                <a:cubicBezTo>
                  <a:pt x="7153315" y="303936"/>
                  <a:pt x="6874049" y="187175"/>
                  <a:pt x="6595291" y="274320"/>
                </a:cubicBezTo>
                <a:cubicBezTo>
                  <a:pt x="6316533" y="361465"/>
                  <a:pt x="6214254" y="202594"/>
                  <a:pt x="5892800" y="274320"/>
                </a:cubicBezTo>
                <a:cubicBezTo>
                  <a:pt x="5571346" y="346046"/>
                  <a:pt x="5753603" y="255937"/>
                  <a:pt x="5677989" y="274320"/>
                </a:cubicBezTo>
                <a:cubicBezTo>
                  <a:pt x="5602375" y="292703"/>
                  <a:pt x="5483825" y="249427"/>
                  <a:pt x="5341257" y="274320"/>
                </a:cubicBezTo>
                <a:cubicBezTo>
                  <a:pt x="5198689" y="299213"/>
                  <a:pt x="5156028" y="242094"/>
                  <a:pt x="5004526" y="274320"/>
                </a:cubicBezTo>
                <a:cubicBezTo>
                  <a:pt x="4853024" y="306546"/>
                  <a:pt x="4755713" y="267459"/>
                  <a:pt x="4545874" y="274320"/>
                </a:cubicBezTo>
                <a:cubicBezTo>
                  <a:pt x="4336035" y="281181"/>
                  <a:pt x="4103514" y="220339"/>
                  <a:pt x="3965303" y="274320"/>
                </a:cubicBezTo>
                <a:cubicBezTo>
                  <a:pt x="3827092" y="328301"/>
                  <a:pt x="3481088" y="248392"/>
                  <a:pt x="3140891" y="274320"/>
                </a:cubicBezTo>
                <a:cubicBezTo>
                  <a:pt x="2800694" y="300248"/>
                  <a:pt x="2746481" y="248060"/>
                  <a:pt x="2438400" y="274320"/>
                </a:cubicBezTo>
                <a:cubicBezTo>
                  <a:pt x="2130319" y="300580"/>
                  <a:pt x="2027727" y="231456"/>
                  <a:pt x="1857829" y="274320"/>
                </a:cubicBezTo>
                <a:cubicBezTo>
                  <a:pt x="1687931" y="317184"/>
                  <a:pt x="1442818" y="239359"/>
                  <a:pt x="1277257" y="274320"/>
                </a:cubicBezTo>
                <a:cubicBezTo>
                  <a:pt x="1111696" y="309281"/>
                  <a:pt x="311224" y="221995"/>
                  <a:pt x="0" y="274320"/>
                </a:cubicBezTo>
                <a:cubicBezTo>
                  <a:pt x="-13119" y="172728"/>
                  <a:pt x="7199" y="100287"/>
                  <a:pt x="0" y="0"/>
                </a:cubicBezTo>
                <a:close/>
              </a:path>
              <a:path w="12192000" h="274320" stroke="0" extrusionOk="0">
                <a:moveTo>
                  <a:pt x="0" y="0"/>
                </a:moveTo>
                <a:cubicBezTo>
                  <a:pt x="78922" y="-205"/>
                  <a:pt x="206680" y="14052"/>
                  <a:pt x="336731" y="0"/>
                </a:cubicBezTo>
                <a:cubicBezTo>
                  <a:pt x="466782" y="-14052"/>
                  <a:pt x="885065" y="27149"/>
                  <a:pt x="1161143" y="0"/>
                </a:cubicBezTo>
                <a:cubicBezTo>
                  <a:pt x="1437221" y="-27149"/>
                  <a:pt x="1597675" y="52353"/>
                  <a:pt x="1985554" y="0"/>
                </a:cubicBezTo>
                <a:cubicBezTo>
                  <a:pt x="2373433" y="-52353"/>
                  <a:pt x="2461254" y="34682"/>
                  <a:pt x="2688046" y="0"/>
                </a:cubicBezTo>
                <a:cubicBezTo>
                  <a:pt x="2914838" y="-34682"/>
                  <a:pt x="3044681" y="47465"/>
                  <a:pt x="3268617" y="0"/>
                </a:cubicBezTo>
                <a:cubicBezTo>
                  <a:pt x="3492553" y="-47465"/>
                  <a:pt x="3711566" y="25494"/>
                  <a:pt x="4093029" y="0"/>
                </a:cubicBezTo>
                <a:cubicBezTo>
                  <a:pt x="4474492" y="-25494"/>
                  <a:pt x="4519110" y="17146"/>
                  <a:pt x="4673600" y="0"/>
                </a:cubicBezTo>
                <a:cubicBezTo>
                  <a:pt x="4828090" y="-17146"/>
                  <a:pt x="4971223" y="30890"/>
                  <a:pt x="5132251" y="0"/>
                </a:cubicBezTo>
                <a:cubicBezTo>
                  <a:pt x="5293279" y="-30890"/>
                  <a:pt x="5294978" y="15838"/>
                  <a:pt x="5347063" y="0"/>
                </a:cubicBezTo>
                <a:cubicBezTo>
                  <a:pt x="5399148" y="-15838"/>
                  <a:pt x="5608419" y="30122"/>
                  <a:pt x="5805714" y="0"/>
                </a:cubicBezTo>
                <a:cubicBezTo>
                  <a:pt x="6003009" y="-30122"/>
                  <a:pt x="6066904" y="23003"/>
                  <a:pt x="6142446" y="0"/>
                </a:cubicBezTo>
                <a:cubicBezTo>
                  <a:pt x="6217988" y="-23003"/>
                  <a:pt x="6383475" y="36050"/>
                  <a:pt x="6601097" y="0"/>
                </a:cubicBezTo>
                <a:cubicBezTo>
                  <a:pt x="6818719" y="-36050"/>
                  <a:pt x="6834889" y="22342"/>
                  <a:pt x="7059749" y="0"/>
                </a:cubicBezTo>
                <a:cubicBezTo>
                  <a:pt x="7284609" y="-22342"/>
                  <a:pt x="7195402" y="11639"/>
                  <a:pt x="7274560" y="0"/>
                </a:cubicBezTo>
                <a:cubicBezTo>
                  <a:pt x="7353718" y="-11639"/>
                  <a:pt x="7700974" y="98924"/>
                  <a:pt x="8098971" y="0"/>
                </a:cubicBezTo>
                <a:cubicBezTo>
                  <a:pt x="8496968" y="-98924"/>
                  <a:pt x="8248326" y="8793"/>
                  <a:pt x="8313783" y="0"/>
                </a:cubicBezTo>
                <a:cubicBezTo>
                  <a:pt x="8379240" y="-8793"/>
                  <a:pt x="8878366" y="72544"/>
                  <a:pt x="9138194" y="0"/>
                </a:cubicBezTo>
                <a:cubicBezTo>
                  <a:pt x="9398022" y="-72544"/>
                  <a:pt x="9340152" y="1220"/>
                  <a:pt x="9474926" y="0"/>
                </a:cubicBezTo>
                <a:cubicBezTo>
                  <a:pt x="9609700" y="-1220"/>
                  <a:pt x="9752912" y="11385"/>
                  <a:pt x="9933577" y="0"/>
                </a:cubicBezTo>
                <a:cubicBezTo>
                  <a:pt x="10114242" y="-11385"/>
                  <a:pt x="10112229" y="34657"/>
                  <a:pt x="10270309" y="0"/>
                </a:cubicBezTo>
                <a:cubicBezTo>
                  <a:pt x="10428389" y="-34657"/>
                  <a:pt x="10639869" y="9645"/>
                  <a:pt x="10850880" y="0"/>
                </a:cubicBezTo>
                <a:cubicBezTo>
                  <a:pt x="11061891" y="-9645"/>
                  <a:pt x="10976387" y="8588"/>
                  <a:pt x="11065691" y="0"/>
                </a:cubicBezTo>
                <a:cubicBezTo>
                  <a:pt x="11154995" y="-8588"/>
                  <a:pt x="11871643" y="2136"/>
                  <a:pt x="12192000" y="0"/>
                </a:cubicBezTo>
                <a:cubicBezTo>
                  <a:pt x="12207332" y="74429"/>
                  <a:pt x="12184297" y="173581"/>
                  <a:pt x="12192000" y="274320"/>
                </a:cubicBezTo>
                <a:cubicBezTo>
                  <a:pt x="11952723" y="343525"/>
                  <a:pt x="11765410" y="259440"/>
                  <a:pt x="11611429" y="274320"/>
                </a:cubicBezTo>
                <a:cubicBezTo>
                  <a:pt x="11457448" y="289200"/>
                  <a:pt x="11260655" y="221638"/>
                  <a:pt x="11030857" y="274320"/>
                </a:cubicBezTo>
                <a:cubicBezTo>
                  <a:pt x="10801059" y="327002"/>
                  <a:pt x="10766695" y="239913"/>
                  <a:pt x="10694126" y="274320"/>
                </a:cubicBezTo>
                <a:cubicBezTo>
                  <a:pt x="10621557" y="308727"/>
                  <a:pt x="10454382" y="241910"/>
                  <a:pt x="10235474" y="274320"/>
                </a:cubicBezTo>
                <a:cubicBezTo>
                  <a:pt x="10016566" y="306730"/>
                  <a:pt x="9963966" y="270418"/>
                  <a:pt x="9776823" y="274320"/>
                </a:cubicBezTo>
                <a:cubicBezTo>
                  <a:pt x="9589680" y="278222"/>
                  <a:pt x="9509035" y="269673"/>
                  <a:pt x="9440091" y="274320"/>
                </a:cubicBezTo>
                <a:cubicBezTo>
                  <a:pt x="9371147" y="278967"/>
                  <a:pt x="9154074" y="233397"/>
                  <a:pt x="8981440" y="274320"/>
                </a:cubicBezTo>
                <a:cubicBezTo>
                  <a:pt x="8808806" y="315243"/>
                  <a:pt x="8587341" y="205722"/>
                  <a:pt x="8278949" y="274320"/>
                </a:cubicBezTo>
                <a:cubicBezTo>
                  <a:pt x="7970557" y="342918"/>
                  <a:pt x="8143533" y="266371"/>
                  <a:pt x="8064137" y="274320"/>
                </a:cubicBezTo>
                <a:cubicBezTo>
                  <a:pt x="7984741" y="282269"/>
                  <a:pt x="7870230" y="234160"/>
                  <a:pt x="7727406" y="274320"/>
                </a:cubicBezTo>
                <a:cubicBezTo>
                  <a:pt x="7584582" y="314480"/>
                  <a:pt x="7382484" y="268614"/>
                  <a:pt x="7268754" y="274320"/>
                </a:cubicBezTo>
                <a:cubicBezTo>
                  <a:pt x="7155024" y="280026"/>
                  <a:pt x="6697863" y="204440"/>
                  <a:pt x="6444343" y="274320"/>
                </a:cubicBezTo>
                <a:cubicBezTo>
                  <a:pt x="6190823" y="344200"/>
                  <a:pt x="5985169" y="241127"/>
                  <a:pt x="5863771" y="274320"/>
                </a:cubicBezTo>
                <a:cubicBezTo>
                  <a:pt x="5742373" y="307513"/>
                  <a:pt x="5448348" y="215288"/>
                  <a:pt x="5283200" y="274320"/>
                </a:cubicBezTo>
                <a:cubicBezTo>
                  <a:pt x="5118052" y="333352"/>
                  <a:pt x="4837331" y="175407"/>
                  <a:pt x="4458789" y="274320"/>
                </a:cubicBezTo>
                <a:cubicBezTo>
                  <a:pt x="4080247" y="373233"/>
                  <a:pt x="4154576" y="214741"/>
                  <a:pt x="3878217" y="274320"/>
                </a:cubicBezTo>
                <a:cubicBezTo>
                  <a:pt x="3601858" y="333899"/>
                  <a:pt x="3416939" y="223528"/>
                  <a:pt x="3175726" y="274320"/>
                </a:cubicBezTo>
                <a:cubicBezTo>
                  <a:pt x="2934513" y="325112"/>
                  <a:pt x="2578163" y="254946"/>
                  <a:pt x="2351314" y="274320"/>
                </a:cubicBezTo>
                <a:cubicBezTo>
                  <a:pt x="2124465" y="293694"/>
                  <a:pt x="2179708" y="262544"/>
                  <a:pt x="2136503" y="274320"/>
                </a:cubicBezTo>
                <a:cubicBezTo>
                  <a:pt x="2093298" y="286096"/>
                  <a:pt x="1867551" y="273158"/>
                  <a:pt x="1799771" y="274320"/>
                </a:cubicBezTo>
                <a:cubicBezTo>
                  <a:pt x="1731991" y="275482"/>
                  <a:pt x="1387336" y="271131"/>
                  <a:pt x="1219200" y="274320"/>
                </a:cubicBezTo>
                <a:cubicBezTo>
                  <a:pt x="1051064" y="277509"/>
                  <a:pt x="821780" y="234488"/>
                  <a:pt x="638629" y="274320"/>
                </a:cubicBezTo>
                <a:cubicBezTo>
                  <a:pt x="455478" y="314152"/>
                  <a:pt x="233516" y="207888"/>
                  <a:pt x="0" y="274320"/>
                </a:cubicBezTo>
                <a:cubicBezTo>
                  <a:pt x="-12430" y="199951"/>
                  <a:pt x="16247" y="12096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216855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19AAB-2DA0-4D1A-B018-5444D48EA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1194"/>
            <a:ext cx="10515600" cy="3555611"/>
          </a:xfrm>
        </p:spPr>
        <p:txBody>
          <a:bodyPr anchor="ctr"/>
          <a:lstStyle>
            <a:lvl1pPr algn="ctr">
              <a:defRPr sz="4000">
                <a:latin typeface="Cabin regular" panose="020B0604020202020204" charset="0"/>
                <a:cs typeface="Cabin regular" panose="020B0604020202020204" charset="0"/>
              </a:defRPr>
            </a:lvl1pPr>
            <a:lvl2pPr algn="ctr">
              <a:defRPr sz="3200">
                <a:latin typeface="Cabin regular" panose="020B0604020202020204" charset="0"/>
                <a:cs typeface="Cabin regular" panose="020B0604020202020204" charset="0"/>
              </a:defRPr>
            </a:lvl2pPr>
            <a:lvl3pPr>
              <a:defRPr sz="1800">
                <a:latin typeface="Cabin regular" panose="020B0604020202020204" charset="0"/>
                <a:cs typeface="Cabin regular" panose="020B0604020202020204" charset="0"/>
              </a:defRPr>
            </a:lvl3pPr>
            <a:lvl4pPr>
              <a:defRPr sz="1600">
                <a:latin typeface="Cabin regular" panose="020B0604020202020204" charset="0"/>
                <a:cs typeface="Cabin regular" panose="020B0604020202020204" charset="0"/>
              </a:defRPr>
            </a:lvl4pPr>
            <a:lvl5pPr>
              <a:defRPr sz="1400">
                <a:latin typeface="Cabin regular" panose="020B0604020202020204" charset="0"/>
                <a:cs typeface="Cabin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60496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73;p12">
            <a:extLst>
              <a:ext uri="{FF2B5EF4-FFF2-40B4-BE49-F238E27FC236}">
                <a16:creationId xmlns:a16="http://schemas.microsoft.com/office/drawing/2014/main" id="{63011DED-63F1-457E-9F2A-A3BA7AB185D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" y="4306490"/>
            <a:ext cx="4456897" cy="254563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75;p12">
            <a:extLst>
              <a:ext uri="{FF2B5EF4-FFF2-40B4-BE49-F238E27FC236}">
                <a16:creationId xmlns:a16="http://schemas.microsoft.com/office/drawing/2014/main" id="{88389D35-984D-41B4-87A6-2AB592495FC3}"/>
              </a:ext>
            </a:extLst>
          </p:cNvPr>
          <p:cNvSpPr/>
          <p:nvPr userDrawn="1"/>
        </p:nvSpPr>
        <p:spPr>
          <a:xfrm rot="10800000" flipH="1">
            <a:off x="3526091" y="4248558"/>
            <a:ext cx="1651637" cy="2607869"/>
          </a:xfrm>
          <a:custGeom>
            <a:avLst/>
            <a:gdLst/>
            <a:ahLst/>
            <a:cxnLst/>
            <a:rect l="l" t="t" r="r" b="b"/>
            <a:pathLst>
              <a:path w="3270569" h="2834640" extrusionOk="0">
                <a:moveTo>
                  <a:pt x="0" y="0"/>
                </a:moveTo>
                <a:lnTo>
                  <a:pt x="3270569" y="0"/>
                </a:lnTo>
                <a:lnTo>
                  <a:pt x="3270569" y="2834640"/>
                </a:lnTo>
                <a:lnTo>
                  <a:pt x="4422" y="2834640"/>
                </a:lnTo>
                <a:lnTo>
                  <a:pt x="106954" y="2785248"/>
                </a:lnTo>
                <a:cubicBezTo>
                  <a:pt x="591525" y="2522014"/>
                  <a:pt x="920476" y="2008615"/>
                  <a:pt x="920476" y="1418385"/>
                </a:cubicBezTo>
                <a:cubicBezTo>
                  <a:pt x="920476" y="828155"/>
                  <a:pt x="591525" y="314757"/>
                  <a:pt x="106954" y="5152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37">
                <a:solidFill>
                  <a:schemeClr val="lt1"/>
                </a:solidFill>
              </a:rPr>
              <a:t>x</a:t>
            </a: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40083-3829-4E59-A542-6BEAEF5D8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E326F-9FC8-458F-B618-E719D50F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5B16-23B6-4CCA-9294-058791135A2B}" type="slidenum">
              <a:rPr lang="en-US" smtClean="0"/>
              <a:t>‹Nº›</a:t>
            </a:fld>
            <a:endParaRPr lang="en-US"/>
          </a:p>
        </p:txBody>
      </p:sp>
      <p:pic>
        <p:nvPicPr>
          <p:cNvPr id="7" name="Google Shape;89;p14">
            <a:extLst>
              <a:ext uri="{FF2B5EF4-FFF2-40B4-BE49-F238E27FC236}">
                <a16:creationId xmlns:a16="http://schemas.microsoft.com/office/drawing/2014/main" id="{791BC5AC-05AF-4BD2-B84F-66975A600290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504"/>
            <a:ext cx="2244436" cy="91983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9FC2453-A8CC-4D55-8416-B4B5600CEAD4}"/>
              </a:ext>
            </a:extLst>
          </p:cNvPr>
          <p:cNvSpPr txBox="1">
            <a:spLocks/>
          </p:cNvSpPr>
          <p:nvPr userDrawn="1"/>
        </p:nvSpPr>
        <p:spPr>
          <a:xfrm>
            <a:off x="2663716" y="130504"/>
            <a:ext cx="8753414" cy="9678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Cabin regular" panose="020B0604020202020204" charset="0"/>
                <a:ea typeface="+mj-ea"/>
                <a:cs typeface="Cabin regular" panose="020B0604020202020204" charset="0"/>
              </a:defRPr>
            </a:lvl1pPr>
          </a:lstStyle>
          <a:p>
            <a:r>
              <a:rPr lang="es" sz="2700" b="1" dirty="0">
                <a:solidFill>
                  <a:srgbClr val="2E75B5"/>
                </a:solidFill>
                <a:latin typeface="Cabin"/>
                <a:ea typeface="Cabin"/>
                <a:cs typeface="Cabin"/>
                <a:sym typeface="Cabin"/>
              </a:rPr>
              <a:t>Historial del proyecto y cronología de los hitos</a:t>
            </a:r>
            <a:endParaRPr lang="en-US" sz="2700" dirty="0"/>
          </a:p>
        </p:txBody>
      </p:sp>
      <p:sp>
        <p:nvSpPr>
          <p:cNvPr id="9" name="Google Shape;382;p12">
            <a:extLst>
              <a:ext uri="{FF2B5EF4-FFF2-40B4-BE49-F238E27FC236}">
                <a16:creationId xmlns:a16="http://schemas.microsoft.com/office/drawing/2014/main" id="{F289AF41-2DA0-452B-AC20-E59654A12DDC}"/>
              </a:ext>
            </a:extLst>
          </p:cNvPr>
          <p:cNvSpPr/>
          <p:nvPr userDrawn="1"/>
        </p:nvSpPr>
        <p:spPr>
          <a:xfrm>
            <a:off x="-15575" y="894600"/>
            <a:ext cx="11840700" cy="8973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26994"/>
              </a:gs>
              <a:gs pos="50000">
                <a:srgbClr val="0BCDD8"/>
              </a:gs>
              <a:gs pos="100000">
                <a:srgbClr val="D7F7F6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95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383;p12">
            <a:extLst>
              <a:ext uri="{FF2B5EF4-FFF2-40B4-BE49-F238E27FC236}">
                <a16:creationId xmlns:a16="http://schemas.microsoft.com/office/drawing/2014/main" id="{0E2F24BB-5688-4A2E-842A-7261EF18086E}"/>
              </a:ext>
            </a:extLst>
          </p:cNvPr>
          <p:cNvSpPr txBox="1"/>
          <p:nvPr userDrawn="1"/>
        </p:nvSpPr>
        <p:spPr>
          <a:xfrm>
            <a:off x="161609" y="1294952"/>
            <a:ext cx="837632" cy="1383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2018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9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Redacción de ideas del proyecto</a:t>
            </a:r>
            <a:br>
              <a:rPr lang="es" sz="119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19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384;p12">
            <a:extLst>
              <a:ext uri="{FF2B5EF4-FFF2-40B4-BE49-F238E27FC236}">
                <a16:creationId xmlns:a16="http://schemas.microsoft.com/office/drawing/2014/main" id="{3F7A4F5E-70B9-4BE0-B29B-29BFA076A12F}"/>
              </a:ext>
            </a:extLst>
          </p:cNvPr>
          <p:cNvSpPr txBox="1"/>
          <p:nvPr userDrawn="1"/>
        </p:nvSpPr>
        <p:spPr>
          <a:xfrm>
            <a:off x="830235" y="1114480"/>
            <a:ext cx="711900" cy="165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Jun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2019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9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Negociasiones SICA - BMZ</a:t>
            </a:r>
            <a:br>
              <a:rPr lang="es" sz="119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dirty="0"/>
          </a:p>
        </p:txBody>
      </p:sp>
      <p:sp>
        <p:nvSpPr>
          <p:cNvPr id="17" name="Google Shape;385;p12">
            <a:extLst>
              <a:ext uri="{FF2B5EF4-FFF2-40B4-BE49-F238E27FC236}">
                <a16:creationId xmlns:a16="http://schemas.microsoft.com/office/drawing/2014/main" id="{A9E86F40-5610-420D-B229-76B0D9F486F4}"/>
              </a:ext>
            </a:extLst>
          </p:cNvPr>
          <p:cNvSpPr txBox="1"/>
          <p:nvPr userDrawn="1"/>
        </p:nvSpPr>
        <p:spPr>
          <a:xfrm>
            <a:off x="1418449" y="1114478"/>
            <a:ext cx="969495" cy="1290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Ago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2019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9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Misión de evaluación</a:t>
            </a:r>
            <a:br>
              <a:rPr lang="es" sz="119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dirty="0"/>
          </a:p>
        </p:txBody>
      </p:sp>
      <p:sp>
        <p:nvSpPr>
          <p:cNvPr id="18" name="Google Shape;386;p12">
            <a:extLst>
              <a:ext uri="{FF2B5EF4-FFF2-40B4-BE49-F238E27FC236}">
                <a16:creationId xmlns:a16="http://schemas.microsoft.com/office/drawing/2014/main" id="{8AEB87B4-A624-4A8D-A84C-C7125930470E}"/>
              </a:ext>
            </a:extLst>
          </p:cNvPr>
          <p:cNvSpPr txBox="1"/>
          <p:nvPr userDrawn="1"/>
        </p:nvSpPr>
        <p:spPr>
          <a:xfrm>
            <a:off x="2194095" y="1101592"/>
            <a:ext cx="986100" cy="13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Nov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2019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9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 al Consejo de Ministros</a:t>
            </a:r>
            <a:br>
              <a:rPr lang="es" sz="119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19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396;p12">
            <a:extLst>
              <a:ext uri="{FF2B5EF4-FFF2-40B4-BE49-F238E27FC236}">
                <a16:creationId xmlns:a16="http://schemas.microsoft.com/office/drawing/2014/main" id="{7F136FAE-6370-4F51-92D4-3686A300F72B}"/>
              </a:ext>
            </a:extLst>
          </p:cNvPr>
          <p:cNvSpPr txBox="1"/>
          <p:nvPr userDrawn="1"/>
        </p:nvSpPr>
        <p:spPr>
          <a:xfrm>
            <a:off x="3067865" y="1114478"/>
            <a:ext cx="986100" cy="175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9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Intercambio de notas, Finalización del concepto de proyecto</a:t>
            </a:r>
            <a:br>
              <a:rPr lang="es" sz="119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19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387;p12">
            <a:extLst>
              <a:ext uri="{FF2B5EF4-FFF2-40B4-BE49-F238E27FC236}">
                <a16:creationId xmlns:a16="http://schemas.microsoft.com/office/drawing/2014/main" id="{7B7CD847-E6EE-4168-8101-9E9A8323BC85}"/>
              </a:ext>
            </a:extLst>
          </p:cNvPr>
          <p:cNvSpPr txBox="1"/>
          <p:nvPr userDrawn="1"/>
        </p:nvSpPr>
        <p:spPr>
          <a:xfrm>
            <a:off x="3893979" y="1114477"/>
            <a:ext cx="1086000" cy="15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Jul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9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Confirmación de los fondos del proyecto BMZ</a:t>
            </a:r>
            <a:br>
              <a:rPr lang="es" sz="119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19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88;p12">
            <a:extLst>
              <a:ext uri="{FF2B5EF4-FFF2-40B4-BE49-F238E27FC236}">
                <a16:creationId xmlns:a16="http://schemas.microsoft.com/office/drawing/2014/main" id="{4CCBF3D5-E65E-4947-89D4-F1EA9CE44E1B}"/>
              </a:ext>
            </a:extLst>
          </p:cNvPr>
          <p:cNvSpPr txBox="1"/>
          <p:nvPr userDrawn="1"/>
        </p:nvSpPr>
        <p:spPr>
          <a:xfrm>
            <a:off x="4819858" y="1126016"/>
            <a:ext cx="986099" cy="3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Oct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9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Inicio del proyecto, Preparación de la confinanciación, Contratación de expertos, Planificación de actividades, análisis de partes interesadas</a:t>
            </a:r>
            <a:br>
              <a:rPr lang="es" sz="119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19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389;p12">
            <a:extLst>
              <a:ext uri="{FF2B5EF4-FFF2-40B4-BE49-F238E27FC236}">
                <a16:creationId xmlns:a16="http://schemas.microsoft.com/office/drawing/2014/main" id="{59B90382-1968-4E0B-A88D-092292F89A3B}"/>
              </a:ext>
            </a:extLst>
          </p:cNvPr>
          <p:cNvSpPr txBox="1"/>
          <p:nvPr userDrawn="1"/>
        </p:nvSpPr>
        <p:spPr>
          <a:xfrm>
            <a:off x="5738771" y="1129598"/>
            <a:ext cx="1080600" cy="3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9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Taller oficial de inicio SICA y 6 eventos nacionales, términos para medidas de HCD, conceptos de campaña, acuerdos sobre áreas piloto, plataforma de configuración, desarrollo de línea de base</a:t>
            </a:r>
            <a:br>
              <a:rPr lang="es" sz="119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19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90;p12">
            <a:extLst>
              <a:ext uri="{FF2B5EF4-FFF2-40B4-BE49-F238E27FC236}">
                <a16:creationId xmlns:a16="http://schemas.microsoft.com/office/drawing/2014/main" id="{5D909B84-A626-4575-BB52-AA649D575C24}"/>
              </a:ext>
            </a:extLst>
          </p:cNvPr>
          <p:cNvSpPr txBox="1"/>
          <p:nvPr userDrawn="1"/>
        </p:nvSpPr>
        <p:spPr>
          <a:xfrm>
            <a:off x="6820580" y="1114477"/>
            <a:ext cx="1056000" cy="3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Jul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9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Plan de actividades de las medidas de HCD, conceptos sobre el comité técnico de SICA y asociaciones MAP para el intercambio regional y, </a:t>
            </a:r>
            <a:br>
              <a:rPr lang="es" sz="119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" sz="119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Campañas de PR de MAP</a:t>
            </a:r>
            <a:br>
              <a:rPr lang="es" sz="119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19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391;p12">
            <a:extLst>
              <a:ext uri="{FF2B5EF4-FFF2-40B4-BE49-F238E27FC236}">
                <a16:creationId xmlns:a16="http://schemas.microsoft.com/office/drawing/2014/main" id="{F6FA13FD-7FA8-4265-9E7B-60DD6A09DD17}"/>
              </a:ext>
            </a:extLst>
          </p:cNvPr>
          <p:cNvSpPr txBox="1"/>
          <p:nvPr userDrawn="1"/>
        </p:nvSpPr>
        <p:spPr>
          <a:xfrm>
            <a:off x="7768877" y="1101592"/>
            <a:ext cx="948000" cy="30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9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Propuestas de casos de negocio, inter-cambios regulares a través de la Plataforma digital, implementación en áreas piloto</a:t>
            </a:r>
            <a:br>
              <a:rPr lang="es" sz="119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19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392;p12">
            <a:extLst>
              <a:ext uri="{FF2B5EF4-FFF2-40B4-BE49-F238E27FC236}">
                <a16:creationId xmlns:a16="http://schemas.microsoft.com/office/drawing/2014/main" id="{90FD5336-C673-49FB-97C8-6E31B681A511}"/>
              </a:ext>
            </a:extLst>
          </p:cNvPr>
          <p:cNvSpPr txBox="1"/>
          <p:nvPr userDrawn="1"/>
        </p:nvSpPr>
        <p:spPr>
          <a:xfrm>
            <a:off x="8703410" y="1111120"/>
            <a:ext cx="961763" cy="2579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Jul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9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Conceptos sobre cadenas de valor regionales, seguimiento de proyectos piloto</a:t>
            </a:r>
            <a:br>
              <a:rPr lang="es" sz="119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dirty="0"/>
          </a:p>
        </p:txBody>
      </p:sp>
      <p:sp>
        <p:nvSpPr>
          <p:cNvPr id="26" name="Google Shape;393;p12">
            <a:extLst>
              <a:ext uri="{FF2B5EF4-FFF2-40B4-BE49-F238E27FC236}">
                <a16:creationId xmlns:a16="http://schemas.microsoft.com/office/drawing/2014/main" id="{F37E36F2-14A6-4260-9050-24ABF73BA49B}"/>
              </a:ext>
            </a:extLst>
          </p:cNvPr>
          <p:cNvSpPr txBox="1"/>
          <p:nvPr userDrawn="1"/>
        </p:nvSpPr>
        <p:spPr>
          <a:xfrm>
            <a:off x="9531908" y="1114478"/>
            <a:ext cx="867000" cy="2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9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Análisis </a:t>
            </a:r>
            <a:br>
              <a:rPr lang="es" sz="119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" sz="119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las cadenas de valor regionales y de los procesos piloto y la replicación</a:t>
            </a:r>
            <a:br>
              <a:rPr lang="es" sz="119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19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394;p12">
            <a:extLst>
              <a:ext uri="{FF2B5EF4-FFF2-40B4-BE49-F238E27FC236}">
                <a16:creationId xmlns:a16="http://schemas.microsoft.com/office/drawing/2014/main" id="{F1CF51ED-E1E7-4AE3-9959-4CF283A6066D}"/>
              </a:ext>
            </a:extLst>
          </p:cNvPr>
          <p:cNvSpPr txBox="1"/>
          <p:nvPr userDrawn="1"/>
        </p:nvSpPr>
        <p:spPr>
          <a:xfrm>
            <a:off x="10346993" y="1101592"/>
            <a:ext cx="867000" cy="17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Jul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9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Evaluación de los productos, informes finales,</a:t>
            </a:r>
            <a:br>
              <a:rPr lang="es" sz="119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" sz="119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Upscaling</a:t>
            </a:r>
            <a:endParaRPr sz="119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395;p12">
            <a:extLst>
              <a:ext uri="{FF2B5EF4-FFF2-40B4-BE49-F238E27FC236}">
                <a16:creationId xmlns:a16="http://schemas.microsoft.com/office/drawing/2014/main" id="{68F1BD3F-A416-4A23-B934-A2AE0168646E}"/>
              </a:ext>
            </a:extLst>
          </p:cNvPr>
          <p:cNvSpPr txBox="1"/>
          <p:nvPr userDrawn="1"/>
        </p:nvSpPr>
        <p:spPr>
          <a:xfrm>
            <a:off x="11141359" y="1204829"/>
            <a:ext cx="9444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1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  <a:endParaRPr dirty="0">
              <a:solidFill>
                <a:schemeClr val="accent4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97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9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9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2a fase tentativa</a:t>
            </a:r>
            <a:br>
              <a:rPr lang="es" sz="1197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19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80;p12">
            <a:extLst>
              <a:ext uri="{FF2B5EF4-FFF2-40B4-BE49-F238E27FC236}">
                <a16:creationId xmlns:a16="http://schemas.microsoft.com/office/drawing/2014/main" id="{DA134EF9-C77D-40CF-8BD2-F9F135110356}"/>
              </a:ext>
            </a:extLst>
          </p:cNvPr>
          <p:cNvSpPr/>
          <p:nvPr userDrawn="1"/>
        </p:nvSpPr>
        <p:spPr>
          <a:xfrm>
            <a:off x="3427548" y="4230102"/>
            <a:ext cx="252000" cy="252000"/>
          </a:xfrm>
          <a:prstGeom prst="ellipse">
            <a:avLst/>
          </a:prstGeom>
          <a:solidFill>
            <a:srgbClr val="48AE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81;p12">
            <a:extLst>
              <a:ext uri="{FF2B5EF4-FFF2-40B4-BE49-F238E27FC236}">
                <a16:creationId xmlns:a16="http://schemas.microsoft.com/office/drawing/2014/main" id="{F068B088-0717-43BE-881B-37200091118B}"/>
              </a:ext>
            </a:extLst>
          </p:cNvPr>
          <p:cNvSpPr/>
          <p:nvPr userDrawn="1"/>
        </p:nvSpPr>
        <p:spPr>
          <a:xfrm>
            <a:off x="3554785" y="4338119"/>
            <a:ext cx="252000" cy="252000"/>
          </a:xfrm>
          <a:prstGeom prst="ellipse">
            <a:avLst/>
          </a:prstGeom>
          <a:solidFill>
            <a:srgbClr val="84EDFF">
              <a:alpha val="49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" name="Google Shape;371;p12" descr="Environmental, Disaster, Pollution, Toxic, Environment">
            <a:extLst>
              <a:ext uri="{FF2B5EF4-FFF2-40B4-BE49-F238E27FC236}">
                <a16:creationId xmlns:a16="http://schemas.microsoft.com/office/drawing/2014/main" id="{FD9814F0-62E8-4EEF-96BF-C4027C4885F3}"/>
              </a:ext>
            </a:extLst>
          </p:cNvPr>
          <p:cNvPicPr preferRelativeResize="0"/>
          <p:nvPr userDrawn="1"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8800" y="4173575"/>
            <a:ext cx="3515601" cy="268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72;p12">
            <a:extLst>
              <a:ext uri="{FF2B5EF4-FFF2-40B4-BE49-F238E27FC236}">
                <a16:creationId xmlns:a16="http://schemas.microsoft.com/office/drawing/2014/main" id="{C99E141F-3B48-4C2A-BEFC-0807BD01DCDC}"/>
              </a:ext>
            </a:extLst>
          </p:cNvPr>
          <p:cNvSpPr/>
          <p:nvPr userDrawn="1"/>
        </p:nvSpPr>
        <p:spPr>
          <a:xfrm flipH="1">
            <a:off x="7240353" y="4125050"/>
            <a:ext cx="1995047" cy="2735428"/>
          </a:xfrm>
          <a:custGeom>
            <a:avLst/>
            <a:gdLst/>
            <a:ahLst/>
            <a:cxnLst/>
            <a:rect l="l" t="t" r="r" b="b"/>
            <a:pathLst>
              <a:path w="3270569" h="2834640" extrusionOk="0">
                <a:moveTo>
                  <a:pt x="0" y="0"/>
                </a:moveTo>
                <a:lnTo>
                  <a:pt x="3270569" y="0"/>
                </a:lnTo>
                <a:lnTo>
                  <a:pt x="3270569" y="2834640"/>
                </a:lnTo>
                <a:lnTo>
                  <a:pt x="4422" y="2834640"/>
                </a:lnTo>
                <a:lnTo>
                  <a:pt x="106954" y="2785248"/>
                </a:lnTo>
                <a:cubicBezTo>
                  <a:pt x="591525" y="2522014"/>
                  <a:pt x="920476" y="2008615"/>
                  <a:pt x="920476" y="1418385"/>
                </a:cubicBezTo>
                <a:cubicBezTo>
                  <a:pt x="920476" y="828155"/>
                  <a:pt x="591525" y="314757"/>
                  <a:pt x="106954" y="5152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37">
                <a:solidFill>
                  <a:schemeClr val="lt1"/>
                </a:solidFill>
              </a:rPr>
              <a:t>x</a:t>
            </a: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" name="Google Shape;399;p12">
            <a:extLst>
              <a:ext uri="{FF2B5EF4-FFF2-40B4-BE49-F238E27FC236}">
                <a16:creationId xmlns:a16="http://schemas.microsoft.com/office/drawing/2014/main" id="{41F45F4E-B5C8-41A9-95C3-853ED519E6DC}"/>
              </a:ext>
            </a:extLst>
          </p:cNvPr>
          <p:cNvGrpSpPr/>
          <p:nvPr userDrawn="1"/>
        </p:nvGrpSpPr>
        <p:grpSpPr>
          <a:xfrm>
            <a:off x="4012595" y="5996862"/>
            <a:ext cx="4736823" cy="863282"/>
            <a:chOff x="-23076" y="5860967"/>
            <a:chExt cx="5017307" cy="914400"/>
          </a:xfrm>
        </p:grpSpPr>
        <p:pic>
          <p:nvPicPr>
            <p:cNvPr id="11" name="Google Shape;400;p12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12D44C5E-2247-4B10-9B84-4A4E2D83179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3076" y="5860967"/>
              <a:ext cx="4377922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401;p12" descr="Logo, company name&#10;&#10;Description automatically generated">
              <a:extLst>
                <a:ext uri="{FF2B5EF4-FFF2-40B4-BE49-F238E27FC236}">
                  <a16:creationId xmlns:a16="http://schemas.microsoft.com/office/drawing/2014/main" id="{7DF2D04F-C054-4E79-95AD-778E66ECE4D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89535" y="6161853"/>
              <a:ext cx="704696" cy="457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9C75F-1C9E-4888-BC24-6123B3972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2594" y="4891777"/>
            <a:ext cx="4598005" cy="107162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1600" dirty="0"/>
          </a:p>
        </p:txBody>
      </p:sp>
      <p:sp>
        <p:nvSpPr>
          <p:cNvPr id="36" name="Google Shape;377;p12">
            <a:extLst>
              <a:ext uri="{FF2B5EF4-FFF2-40B4-BE49-F238E27FC236}">
                <a16:creationId xmlns:a16="http://schemas.microsoft.com/office/drawing/2014/main" id="{423A705B-9991-456C-962B-9AA4734B1A02}"/>
              </a:ext>
            </a:extLst>
          </p:cNvPr>
          <p:cNvSpPr/>
          <p:nvPr userDrawn="1"/>
        </p:nvSpPr>
        <p:spPr>
          <a:xfrm>
            <a:off x="9008993" y="3997030"/>
            <a:ext cx="341100" cy="341100"/>
          </a:xfrm>
          <a:prstGeom prst="ellipse">
            <a:avLst/>
          </a:prstGeom>
          <a:solidFill>
            <a:srgbClr val="48AE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8;p12">
            <a:extLst>
              <a:ext uri="{FF2B5EF4-FFF2-40B4-BE49-F238E27FC236}">
                <a16:creationId xmlns:a16="http://schemas.microsoft.com/office/drawing/2014/main" id="{0B36BD4C-4378-443F-AE7C-29D009E83AD8}"/>
              </a:ext>
            </a:extLst>
          </p:cNvPr>
          <p:cNvSpPr/>
          <p:nvPr userDrawn="1"/>
        </p:nvSpPr>
        <p:spPr>
          <a:xfrm>
            <a:off x="9234497" y="3978094"/>
            <a:ext cx="252000" cy="252000"/>
          </a:xfrm>
          <a:prstGeom prst="ellipse">
            <a:avLst/>
          </a:prstGeom>
          <a:solidFill>
            <a:srgbClr val="84EDFF">
              <a:alpha val="49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98;p12">
            <a:extLst>
              <a:ext uri="{FF2B5EF4-FFF2-40B4-BE49-F238E27FC236}">
                <a16:creationId xmlns:a16="http://schemas.microsoft.com/office/drawing/2014/main" id="{2C1B29F7-7E54-4017-AB54-C6266B92DCB2}"/>
              </a:ext>
            </a:extLst>
          </p:cNvPr>
          <p:cNvSpPr/>
          <p:nvPr userDrawn="1"/>
        </p:nvSpPr>
        <p:spPr>
          <a:xfrm>
            <a:off x="2761850" y="313450"/>
            <a:ext cx="22800" cy="581100"/>
          </a:xfrm>
          <a:prstGeom prst="rect">
            <a:avLst/>
          </a:prstGeom>
          <a:solidFill>
            <a:srgbClr val="7EC0DB">
              <a:alpha val="49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" name="Picture 39" descr="Shape&#10;&#10;Description automatically generated with low confidence">
            <a:extLst>
              <a:ext uri="{FF2B5EF4-FFF2-40B4-BE49-F238E27FC236}">
                <a16:creationId xmlns:a16="http://schemas.microsoft.com/office/drawing/2014/main" id="{7DB87E60-92A1-4191-BBFF-64BD7371AD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700000">
            <a:off x="10862947" y="5570671"/>
            <a:ext cx="1280160" cy="1280159"/>
          </a:xfrm>
          <a:custGeom>
            <a:avLst/>
            <a:gdLst>
              <a:gd name="connsiteX0" fmla="*/ 1092685 w 1280160"/>
              <a:gd name="connsiteY0" fmla="*/ 187475 h 1280159"/>
              <a:gd name="connsiteX1" fmla="*/ 1092685 w 1280160"/>
              <a:gd name="connsiteY1" fmla="*/ 1092685 h 1280159"/>
              <a:gd name="connsiteX2" fmla="*/ 187475 w 1280160"/>
              <a:gd name="connsiteY2" fmla="*/ 1092685 h 1280159"/>
              <a:gd name="connsiteX3" fmla="*/ 187475 w 1280160"/>
              <a:gd name="connsiteY3" fmla="*/ 187475 h 1280159"/>
              <a:gd name="connsiteX4" fmla="*/ 1092685 w 1280160"/>
              <a:gd name="connsiteY4" fmla="*/ 187475 h 12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1280159">
                <a:moveTo>
                  <a:pt x="1092685" y="187475"/>
                </a:moveTo>
                <a:cubicBezTo>
                  <a:pt x="1342652" y="437442"/>
                  <a:pt x="1342652" y="842718"/>
                  <a:pt x="1092685" y="1092685"/>
                </a:cubicBezTo>
                <a:cubicBezTo>
                  <a:pt x="842719" y="1342651"/>
                  <a:pt x="437442" y="1342651"/>
                  <a:pt x="187475" y="1092685"/>
                </a:cubicBezTo>
                <a:cubicBezTo>
                  <a:pt x="-62491" y="842718"/>
                  <a:pt x="-62491" y="437442"/>
                  <a:pt x="187475" y="187475"/>
                </a:cubicBezTo>
                <a:cubicBezTo>
                  <a:pt x="437442" y="-62491"/>
                  <a:pt x="842719" y="-62491"/>
                  <a:pt x="1092685" y="187475"/>
                </a:cubicBezTo>
                <a:close/>
              </a:path>
            </a:pathLst>
          </a:custGeom>
          <a:effectLst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26208814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9C75F-1C9E-4888-BC24-6123B3972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1400" y="4946073"/>
            <a:ext cx="5029200" cy="10173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40083-3829-4E59-A542-6BEAEF5D8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Google Shape;89;p14">
            <a:extLst>
              <a:ext uri="{FF2B5EF4-FFF2-40B4-BE49-F238E27FC236}">
                <a16:creationId xmlns:a16="http://schemas.microsoft.com/office/drawing/2014/main" id="{791BC5AC-05AF-4BD2-B84F-66975A600290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504"/>
            <a:ext cx="2244436" cy="91983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9FC2453-A8CC-4D55-8416-B4B5600CEAD4}"/>
              </a:ext>
            </a:extLst>
          </p:cNvPr>
          <p:cNvSpPr txBox="1">
            <a:spLocks/>
          </p:cNvSpPr>
          <p:nvPr userDrawn="1"/>
        </p:nvSpPr>
        <p:spPr>
          <a:xfrm>
            <a:off x="3135168" y="130504"/>
            <a:ext cx="5908964" cy="9678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Cabin regular" panose="020B0604020202020204" charset="0"/>
                <a:ea typeface="+mj-ea"/>
                <a:cs typeface="Cabin regular" panose="020B0604020202020204" charset="0"/>
              </a:defRPr>
            </a:lvl1pPr>
          </a:lstStyle>
          <a:p>
            <a:r>
              <a:rPr lang="en-US" sz="2800" dirty="0"/>
              <a:t>Click to edit Master title style</a:t>
            </a:r>
          </a:p>
        </p:txBody>
      </p:sp>
      <p:sp>
        <p:nvSpPr>
          <p:cNvPr id="9" name="Google Shape;382;p12">
            <a:extLst>
              <a:ext uri="{FF2B5EF4-FFF2-40B4-BE49-F238E27FC236}">
                <a16:creationId xmlns:a16="http://schemas.microsoft.com/office/drawing/2014/main" id="{F289AF41-2DA0-452B-AC20-E59654A12DDC}"/>
              </a:ext>
            </a:extLst>
          </p:cNvPr>
          <p:cNvSpPr/>
          <p:nvPr userDrawn="1"/>
        </p:nvSpPr>
        <p:spPr>
          <a:xfrm>
            <a:off x="-15575" y="894600"/>
            <a:ext cx="11840700" cy="8973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26994"/>
              </a:gs>
              <a:gs pos="50000">
                <a:srgbClr val="0BCDD8"/>
              </a:gs>
              <a:gs pos="100000">
                <a:srgbClr val="D7F7F6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95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oogle Shape;399;p12">
            <a:extLst>
              <a:ext uri="{FF2B5EF4-FFF2-40B4-BE49-F238E27FC236}">
                <a16:creationId xmlns:a16="http://schemas.microsoft.com/office/drawing/2014/main" id="{41F45F4E-B5C8-41A9-95C3-853ED519E6DC}"/>
              </a:ext>
            </a:extLst>
          </p:cNvPr>
          <p:cNvGrpSpPr/>
          <p:nvPr userDrawn="1"/>
        </p:nvGrpSpPr>
        <p:grpSpPr>
          <a:xfrm>
            <a:off x="4012595" y="5996862"/>
            <a:ext cx="4736823" cy="863282"/>
            <a:chOff x="-23076" y="5860967"/>
            <a:chExt cx="5017307" cy="914400"/>
          </a:xfrm>
        </p:grpSpPr>
        <p:pic>
          <p:nvPicPr>
            <p:cNvPr id="11" name="Google Shape;400;p12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12D44C5E-2247-4B10-9B84-4A4E2D83179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3076" y="5860967"/>
              <a:ext cx="4377922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401;p12" descr="Logo, company name&#10;&#10;Description automatically generated">
              <a:extLst>
                <a:ext uri="{FF2B5EF4-FFF2-40B4-BE49-F238E27FC236}">
                  <a16:creationId xmlns:a16="http://schemas.microsoft.com/office/drawing/2014/main" id="{7DF2D04F-C054-4E79-95AD-778E66ECE4D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89535" y="6161853"/>
              <a:ext cx="704696" cy="457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DCEA2A8-8937-47DF-A198-7428ABF5B9E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33350" y="3673439"/>
            <a:ext cx="3448050" cy="2821629"/>
          </a:xfrm>
        </p:spPr>
        <p:txBody>
          <a:bodyPr>
            <a:normAutofit/>
          </a:bodyPr>
          <a:lstStyle>
            <a:lvl1pPr>
              <a:defRPr sz="2000">
                <a:latin typeface="Cabin regular" panose="020B0604020202020204" charset="0"/>
                <a:cs typeface="Cabin regular" panose="020B0604020202020204" charset="0"/>
              </a:defRPr>
            </a:lvl1pPr>
            <a:lvl2pPr>
              <a:defRPr sz="1800">
                <a:latin typeface="Cabin regular" panose="020B0604020202020204" charset="0"/>
                <a:cs typeface="Cabin regular" panose="020B0604020202020204" charset="0"/>
              </a:defRPr>
            </a:lvl2pPr>
            <a:lvl3pPr>
              <a:defRPr sz="1600">
                <a:latin typeface="Cabin regular" panose="020B0604020202020204" charset="0"/>
                <a:cs typeface="Cabin regular" panose="020B0604020202020204" charset="0"/>
              </a:defRPr>
            </a:lvl3pPr>
            <a:lvl4pPr>
              <a:defRPr sz="1600">
                <a:latin typeface="Cabin regular" panose="020B0604020202020204" charset="0"/>
                <a:cs typeface="Cabin regular" panose="020B0604020202020204" charset="0"/>
              </a:defRPr>
            </a:lvl4pPr>
            <a:lvl5pPr>
              <a:defRPr sz="1400">
                <a:latin typeface="Cabin regular" panose="020B0604020202020204" charset="0"/>
                <a:cs typeface="Cabin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1A3F2D4-0631-4271-9322-D84CF4B1B6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636605" y="3673439"/>
            <a:ext cx="3448050" cy="2821629"/>
          </a:xfrm>
        </p:spPr>
        <p:txBody>
          <a:bodyPr>
            <a:normAutofit/>
          </a:bodyPr>
          <a:lstStyle>
            <a:lvl1pPr>
              <a:defRPr sz="2000">
                <a:latin typeface="Cabin regular" panose="020B0604020202020204" charset="0"/>
                <a:cs typeface="Cabin regular" panose="020B0604020202020204" charset="0"/>
              </a:defRPr>
            </a:lvl1pPr>
            <a:lvl2pPr>
              <a:defRPr sz="1800">
                <a:latin typeface="Cabin regular" panose="020B0604020202020204" charset="0"/>
                <a:cs typeface="Cabin regular" panose="020B0604020202020204" charset="0"/>
              </a:defRPr>
            </a:lvl2pPr>
            <a:lvl3pPr>
              <a:defRPr sz="1600">
                <a:latin typeface="Cabin regular" panose="020B0604020202020204" charset="0"/>
                <a:cs typeface="Cabin regular" panose="020B0604020202020204" charset="0"/>
              </a:defRPr>
            </a:lvl3pPr>
            <a:lvl4pPr>
              <a:defRPr sz="1600">
                <a:latin typeface="Cabin regular" panose="020B0604020202020204" charset="0"/>
                <a:cs typeface="Cabin regular" panose="020B0604020202020204" charset="0"/>
              </a:defRPr>
            </a:lvl4pPr>
            <a:lvl5pPr>
              <a:defRPr sz="1400">
                <a:latin typeface="Cabin regular" panose="020B0604020202020204" charset="0"/>
                <a:cs typeface="Cabin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91AC0865-4017-4E2A-B69A-7EB94AC926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700000">
            <a:off x="10862947" y="5570671"/>
            <a:ext cx="1280160" cy="1280159"/>
          </a:xfrm>
          <a:custGeom>
            <a:avLst/>
            <a:gdLst>
              <a:gd name="connsiteX0" fmla="*/ 1092685 w 1280160"/>
              <a:gd name="connsiteY0" fmla="*/ 187475 h 1280159"/>
              <a:gd name="connsiteX1" fmla="*/ 1092685 w 1280160"/>
              <a:gd name="connsiteY1" fmla="*/ 1092685 h 1280159"/>
              <a:gd name="connsiteX2" fmla="*/ 187475 w 1280160"/>
              <a:gd name="connsiteY2" fmla="*/ 1092685 h 1280159"/>
              <a:gd name="connsiteX3" fmla="*/ 187475 w 1280160"/>
              <a:gd name="connsiteY3" fmla="*/ 187475 h 1280159"/>
              <a:gd name="connsiteX4" fmla="*/ 1092685 w 1280160"/>
              <a:gd name="connsiteY4" fmla="*/ 187475 h 12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1280159">
                <a:moveTo>
                  <a:pt x="1092685" y="187475"/>
                </a:moveTo>
                <a:cubicBezTo>
                  <a:pt x="1342652" y="437442"/>
                  <a:pt x="1342652" y="842718"/>
                  <a:pt x="1092685" y="1092685"/>
                </a:cubicBezTo>
                <a:cubicBezTo>
                  <a:pt x="842719" y="1342651"/>
                  <a:pt x="437442" y="1342651"/>
                  <a:pt x="187475" y="1092685"/>
                </a:cubicBezTo>
                <a:cubicBezTo>
                  <a:pt x="-62491" y="842718"/>
                  <a:pt x="-62491" y="437442"/>
                  <a:pt x="187475" y="187475"/>
                </a:cubicBezTo>
                <a:cubicBezTo>
                  <a:pt x="437442" y="-62491"/>
                  <a:pt x="842719" y="-62491"/>
                  <a:pt x="1092685" y="18747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706525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A116845-59B3-42C9-9762-BEFDCE4E5E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06805"/>
            <a:ext cx="12252960" cy="1651195"/>
          </a:xfrm>
          <a:prstGeom prst="rect">
            <a:avLst/>
          </a:prstGeom>
        </p:spPr>
      </p:pic>
      <p:sp>
        <p:nvSpPr>
          <p:cNvPr id="7" name="Google Shape;90;p14">
            <a:extLst>
              <a:ext uri="{FF2B5EF4-FFF2-40B4-BE49-F238E27FC236}">
                <a16:creationId xmlns:a16="http://schemas.microsoft.com/office/drawing/2014/main" id="{AD6BE85C-FA03-47A4-8180-7883AD48A5C8}"/>
              </a:ext>
            </a:extLst>
          </p:cNvPr>
          <p:cNvSpPr/>
          <p:nvPr userDrawn="1"/>
        </p:nvSpPr>
        <p:spPr>
          <a:xfrm rot="5400000" flipH="1">
            <a:off x="6053520" y="-4911517"/>
            <a:ext cx="54265" cy="12226078"/>
          </a:xfrm>
          <a:prstGeom prst="roundRect">
            <a:avLst>
              <a:gd name="adj" fmla="val 0"/>
            </a:avLst>
          </a:prstGeom>
          <a:solidFill>
            <a:srgbClr val="1D3DB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Google Shape;89;p14">
            <a:extLst>
              <a:ext uri="{FF2B5EF4-FFF2-40B4-BE49-F238E27FC236}">
                <a16:creationId xmlns:a16="http://schemas.microsoft.com/office/drawing/2014/main" id="{16BD70CE-7301-4174-BCAA-10C88F93A44A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504"/>
            <a:ext cx="2244436" cy="9198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464B5D-98A5-4379-BBF0-0E2390F0C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71" y="683310"/>
            <a:ext cx="5306630" cy="967883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sz="2800">
                <a:latin typeface="Cabin regular" panose="020B0604020202020204" charset="0"/>
                <a:cs typeface="Cabin regular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Google Shape;326;p36">
            <a:extLst>
              <a:ext uri="{FF2B5EF4-FFF2-40B4-BE49-F238E27FC236}">
                <a16:creationId xmlns:a16="http://schemas.microsoft.com/office/drawing/2014/main" id="{A4B4E88B-60DF-488E-9984-2CB99A1D0AB7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4453" y="376603"/>
            <a:ext cx="1305561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C2DD806-3901-4756-B1EE-4B4A793F8340}"/>
              </a:ext>
            </a:extLst>
          </p:cNvPr>
          <p:cNvSpPr/>
          <p:nvPr userDrawn="1"/>
        </p:nvSpPr>
        <p:spPr>
          <a:xfrm>
            <a:off x="0" y="5162354"/>
            <a:ext cx="12192000" cy="274320"/>
          </a:xfrm>
          <a:custGeom>
            <a:avLst/>
            <a:gdLst>
              <a:gd name="connsiteX0" fmla="*/ 0 w 12192000"/>
              <a:gd name="connsiteY0" fmla="*/ 0 h 274320"/>
              <a:gd name="connsiteX1" fmla="*/ 336731 w 12192000"/>
              <a:gd name="connsiteY1" fmla="*/ 0 h 274320"/>
              <a:gd name="connsiteX2" fmla="*/ 917303 w 12192000"/>
              <a:gd name="connsiteY2" fmla="*/ 0 h 274320"/>
              <a:gd name="connsiteX3" fmla="*/ 1375954 w 12192000"/>
              <a:gd name="connsiteY3" fmla="*/ 0 h 274320"/>
              <a:gd name="connsiteX4" fmla="*/ 1590766 w 12192000"/>
              <a:gd name="connsiteY4" fmla="*/ 0 h 274320"/>
              <a:gd name="connsiteX5" fmla="*/ 1805577 w 12192000"/>
              <a:gd name="connsiteY5" fmla="*/ 0 h 274320"/>
              <a:gd name="connsiteX6" fmla="*/ 2142309 w 12192000"/>
              <a:gd name="connsiteY6" fmla="*/ 0 h 274320"/>
              <a:gd name="connsiteX7" fmla="*/ 2722880 w 12192000"/>
              <a:gd name="connsiteY7" fmla="*/ 0 h 274320"/>
              <a:gd name="connsiteX8" fmla="*/ 3425371 w 12192000"/>
              <a:gd name="connsiteY8" fmla="*/ 0 h 274320"/>
              <a:gd name="connsiteX9" fmla="*/ 3884023 w 12192000"/>
              <a:gd name="connsiteY9" fmla="*/ 0 h 274320"/>
              <a:gd name="connsiteX10" fmla="*/ 4708434 w 12192000"/>
              <a:gd name="connsiteY10" fmla="*/ 0 h 274320"/>
              <a:gd name="connsiteX11" fmla="*/ 5167086 w 12192000"/>
              <a:gd name="connsiteY11" fmla="*/ 0 h 274320"/>
              <a:gd name="connsiteX12" fmla="*/ 5503817 w 12192000"/>
              <a:gd name="connsiteY12" fmla="*/ 0 h 274320"/>
              <a:gd name="connsiteX13" fmla="*/ 5840549 w 12192000"/>
              <a:gd name="connsiteY13" fmla="*/ 0 h 274320"/>
              <a:gd name="connsiteX14" fmla="*/ 6299200 w 12192000"/>
              <a:gd name="connsiteY14" fmla="*/ 0 h 274320"/>
              <a:gd name="connsiteX15" fmla="*/ 6757851 w 12192000"/>
              <a:gd name="connsiteY15" fmla="*/ 0 h 274320"/>
              <a:gd name="connsiteX16" fmla="*/ 7582263 w 12192000"/>
              <a:gd name="connsiteY16" fmla="*/ 0 h 274320"/>
              <a:gd name="connsiteX17" fmla="*/ 8040914 w 12192000"/>
              <a:gd name="connsiteY17" fmla="*/ 0 h 274320"/>
              <a:gd name="connsiteX18" fmla="*/ 8743406 w 12192000"/>
              <a:gd name="connsiteY18" fmla="*/ 0 h 274320"/>
              <a:gd name="connsiteX19" fmla="*/ 8958217 w 12192000"/>
              <a:gd name="connsiteY19" fmla="*/ 0 h 274320"/>
              <a:gd name="connsiteX20" fmla="*/ 9294949 w 12192000"/>
              <a:gd name="connsiteY20" fmla="*/ 0 h 274320"/>
              <a:gd name="connsiteX21" fmla="*/ 9997440 w 12192000"/>
              <a:gd name="connsiteY21" fmla="*/ 0 h 274320"/>
              <a:gd name="connsiteX22" fmla="*/ 10578011 w 12192000"/>
              <a:gd name="connsiteY22" fmla="*/ 0 h 274320"/>
              <a:gd name="connsiteX23" fmla="*/ 11402423 w 12192000"/>
              <a:gd name="connsiteY23" fmla="*/ 0 h 274320"/>
              <a:gd name="connsiteX24" fmla="*/ 12192000 w 12192000"/>
              <a:gd name="connsiteY24" fmla="*/ 0 h 274320"/>
              <a:gd name="connsiteX25" fmla="*/ 12192000 w 12192000"/>
              <a:gd name="connsiteY25" fmla="*/ 274320 h 274320"/>
              <a:gd name="connsiteX26" fmla="*/ 11855269 w 12192000"/>
              <a:gd name="connsiteY26" fmla="*/ 274320 h 274320"/>
              <a:gd name="connsiteX27" fmla="*/ 11396617 w 12192000"/>
              <a:gd name="connsiteY27" fmla="*/ 274320 h 274320"/>
              <a:gd name="connsiteX28" fmla="*/ 11181806 w 12192000"/>
              <a:gd name="connsiteY28" fmla="*/ 274320 h 274320"/>
              <a:gd name="connsiteX29" fmla="*/ 10723154 w 12192000"/>
              <a:gd name="connsiteY29" fmla="*/ 274320 h 274320"/>
              <a:gd name="connsiteX30" fmla="*/ 9898743 w 12192000"/>
              <a:gd name="connsiteY30" fmla="*/ 274320 h 274320"/>
              <a:gd name="connsiteX31" fmla="*/ 9683931 w 12192000"/>
              <a:gd name="connsiteY31" fmla="*/ 274320 h 274320"/>
              <a:gd name="connsiteX32" fmla="*/ 9347200 w 12192000"/>
              <a:gd name="connsiteY32" fmla="*/ 274320 h 274320"/>
              <a:gd name="connsiteX33" fmla="*/ 9132389 w 12192000"/>
              <a:gd name="connsiteY33" fmla="*/ 274320 h 274320"/>
              <a:gd name="connsiteX34" fmla="*/ 8795657 w 12192000"/>
              <a:gd name="connsiteY34" fmla="*/ 274320 h 274320"/>
              <a:gd name="connsiteX35" fmla="*/ 8337006 w 12192000"/>
              <a:gd name="connsiteY35" fmla="*/ 274320 h 274320"/>
              <a:gd name="connsiteX36" fmla="*/ 8000274 w 12192000"/>
              <a:gd name="connsiteY36" fmla="*/ 274320 h 274320"/>
              <a:gd name="connsiteX37" fmla="*/ 7419703 w 12192000"/>
              <a:gd name="connsiteY37" fmla="*/ 274320 h 274320"/>
              <a:gd name="connsiteX38" fmla="*/ 6595291 w 12192000"/>
              <a:gd name="connsiteY38" fmla="*/ 274320 h 274320"/>
              <a:gd name="connsiteX39" fmla="*/ 5892800 w 12192000"/>
              <a:gd name="connsiteY39" fmla="*/ 274320 h 274320"/>
              <a:gd name="connsiteX40" fmla="*/ 5677989 w 12192000"/>
              <a:gd name="connsiteY40" fmla="*/ 274320 h 274320"/>
              <a:gd name="connsiteX41" fmla="*/ 5341257 w 12192000"/>
              <a:gd name="connsiteY41" fmla="*/ 274320 h 274320"/>
              <a:gd name="connsiteX42" fmla="*/ 5004526 w 12192000"/>
              <a:gd name="connsiteY42" fmla="*/ 274320 h 274320"/>
              <a:gd name="connsiteX43" fmla="*/ 4545874 w 12192000"/>
              <a:gd name="connsiteY43" fmla="*/ 274320 h 274320"/>
              <a:gd name="connsiteX44" fmla="*/ 3965303 w 12192000"/>
              <a:gd name="connsiteY44" fmla="*/ 274320 h 274320"/>
              <a:gd name="connsiteX45" fmla="*/ 3140891 w 12192000"/>
              <a:gd name="connsiteY45" fmla="*/ 274320 h 274320"/>
              <a:gd name="connsiteX46" fmla="*/ 2438400 w 12192000"/>
              <a:gd name="connsiteY46" fmla="*/ 274320 h 274320"/>
              <a:gd name="connsiteX47" fmla="*/ 1857829 w 12192000"/>
              <a:gd name="connsiteY47" fmla="*/ 274320 h 274320"/>
              <a:gd name="connsiteX48" fmla="*/ 1277257 w 12192000"/>
              <a:gd name="connsiteY48" fmla="*/ 274320 h 274320"/>
              <a:gd name="connsiteX49" fmla="*/ 0 w 12192000"/>
              <a:gd name="connsiteY49" fmla="*/ 274320 h 274320"/>
              <a:gd name="connsiteX50" fmla="*/ 0 w 12192000"/>
              <a:gd name="connsiteY50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2000" h="274320" fill="none" extrusionOk="0">
                <a:moveTo>
                  <a:pt x="0" y="0"/>
                </a:moveTo>
                <a:cubicBezTo>
                  <a:pt x="142718" y="-3864"/>
                  <a:pt x="204201" y="2812"/>
                  <a:pt x="336731" y="0"/>
                </a:cubicBezTo>
                <a:cubicBezTo>
                  <a:pt x="469261" y="-2812"/>
                  <a:pt x="686847" y="37442"/>
                  <a:pt x="917303" y="0"/>
                </a:cubicBezTo>
                <a:cubicBezTo>
                  <a:pt x="1147759" y="-37442"/>
                  <a:pt x="1161216" y="39240"/>
                  <a:pt x="1375954" y="0"/>
                </a:cubicBezTo>
                <a:cubicBezTo>
                  <a:pt x="1590692" y="-39240"/>
                  <a:pt x="1496668" y="1129"/>
                  <a:pt x="1590766" y="0"/>
                </a:cubicBezTo>
                <a:cubicBezTo>
                  <a:pt x="1684864" y="-1129"/>
                  <a:pt x="1728943" y="5768"/>
                  <a:pt x="1805577" y="0"/>
                </a:cubicBezTo>
                <a:cubicBezTo>
                  <a:pt x="1882211" y="-5768"/>
                  <a:pt x="1995727" y="28733"/>
                  <a:pt x="2142309" y="0"/>
                </a:cubicBezTo>
                <a:cubicBezTo>
                  <a:pt x="2288891" y="-28733"/>
                  <a:pt x="2460853" y="54116"/>
                  <a:pt x="2722880" y="0"/>
                </a:cubicBezTo>
                <a:cubicBezTo>
                  <a:pt x="2984907" y="-54116"/>
                  <a:pt x="3231460" y="58484"/>
                  <a:pt x="3425371" y="0"/>
                </a:cubicBezTo>
                <a:cubicBezTo>
                  <a:pt x="3619282" y="-58484"/>
                  <a:pt x="3764376" y="51921"/>
                  <a:pt x="3884023" y="0"/>
                </a:cubicBezTo>
                <a:cubicBezTo>
                  <a:pt x="4003670" y="-51921"/>
                  <a:pt x="4360338" y="45847"/>
                  <a:pt x="4708434" y="0"/>
                </a:cubicBezTo>
                <a:cubicBezTo>
                  <a:pt x="5056530" y="-45847"/>
                  <a:pt x="5071783" y="34684"/>
                  <a:pt x="5167086" y="0"/>
                </a:cubicBezTo>
                <a:cubicBezTo>
                  <a:pt x="5262389" y="-34684"/>
                  <a:pt x="5348462" y="27405"/>
                  <a:pt x="5503817" y="0"/>
                </a:cubicBezTo>
                <a:cubicBezTo>
                  <a:pt x="5659172" y="-27405"/>
                  <a:pt x="5687660" y="14043"/>
                  <a:pt x="5840549" y="0"/>
                </a:cubicBezTo>
                <a:cubicBezTo>
                  <a:pt x="5993438" y="-14043"/>
                  <a:pt x="6154120" y="38499"/>
                  <a:pt x="6299200" y="0"/>
                </a:cubicBezTo>
                <a:cubicBezTo>
                  <a:pt x="6444280" y="-38499"/>
                  <a:pt x="6599335" y="47268"/>
                  <a:pt x="6757851" y="0"/>
                </a:cubicBezTo>
                <a:cubicBezTo>
                  <a:pt x="6916367" y="-47268"/>
                  <a:pt x="7239868" y="64714"/>
                  <a:pt x="7582263" y="0"/>
                </a:cubicBezTo>
                <a:cubicBezTo>
                  <a:pt x="7924658" y="-64714"/>
                  <a:pt x="7870645" y="48951"/>
                  <a:pt x="8040914" y="0"/>
                </a:cubicBezTo>
                <a:cubicBezTo>
                  <a:pt x="8211183" y="-48951"/>
                  <a:pt x="8566097" y="11940"/>
                  <a:pt x="8743406" y="0"/>
                </a:cubicBezTo>
                <a:cubicBezTo>
                  <a:pt x="8920715" y="-11940"/>
                  <a:pt x="8915256" y="631"/>
                  <a:pt x="8958217" y="0"/>
                </a:cubicBezTo>
                <a:cubicBezTo>
                  <a:pt x="9001178" y="-631"/>
                  <a:pt x="9204877" y="12386"/>
                  <a:pt x="9294949" y="0"/>
                </a:cubicBezTo>
                <a:cubicBezTo>
                  <a:pt x="9385021" y="-12386"/>
                  <a:pt x="9702953" y="44790"/>
                  <a:pt x="9997440" y="0"/>
                </a:cubicBezTo>
                <a:cubicBezTo>
                  <a:pt x="10291927" y="-44790"/>
                  <a:pt x="10325501" y="4166"/>
                  <a:pt x="10578011" y="0"/>
                </a:cubicBezTo>
                <a:cubicBezTo>
                  <a:pt x="10830521" y="-4166"/>
                  <a:pt x="10994788" y="23227"/>
                  <a:pt x="11402423" y="0"/>
                </a:cubicBezTo>
                <a:cubicBezTo>
                  <a:pt x="11810058" y="-23227"/>
                  <a:pt x="11993289" y="33917"/>
                  <a:pt x="12192000" y="0"/>
                </a:cubicBezTo>
                <a:cubicBezTo>
                  <a:pt x="12201664" y="85755"/>
                  <a:pt x="12172386" y="139412"/>
                  <a:pt x="12192000" y="274320"/>
                </a:cubicBezTo>
                <a:cubicBezTo>
                  <a:pt x="12123170" y="280824"/>
                  <a:pt x="12005780" y="264196"/>
                  <a:pt x="11855269" y="274320"/>
                </a:cubicBezTo>
                <a:cubicBezTo>
                  <a:pt x="11704758" y="284444"/>
                  <a:pt x="11612310" y="269724"/>
                  <a:pt x="11396617" y="274320"/>
                </a:cubicBezTo>
                <a:cubicBezTo>
                  <a:pt x="11180924" y="278916"/>
                  <a:pt x="11281967" y="249209"/>
                  <a:pt x="11181806" y="274320"/>
                </a:cubicBezTo>
                <a:cubicBezTo>
                  <a:pt x="11081645" y="299431"/>
                  <a:pt x="10856171" y="261841"/>
                  <a:pt x="10723154" y="274320"/>
                </a:cubicBezTo>
                <a:cubicBezTo>
                  <a:pt x="10590137" y="286799"/>
                  <a:pt x="10266521" y="242954"/>
                  <a:pt x="9898743" y="274320"/>
                </a:cubicBezTo>
                <a:cubicBezTo>
                  <a:pt x="9530965" y="305686"/>
                  <a:pt x="9743652" y="253658"/>
                  <a:pt x="9683931" y="274320"/>
                </a:cubicBezTo>
                <a:cubicBezTo>
                  <a:pt x="9624210" y="294982"/>
                  <a:pt x="9511777" y="260960"/>
                  <a:pt x="9347200" y="274320"/>
                </a:cubicBezTo>
                <a:cubicBezTo>
                  <a:pt x="9182623" y="287680"/>
                  <a:pt x="9202505" y="266851"/>
                  <a:pt x="9132389" y="274320"/>
                </a:cubicBezTo>
                <a:cubicBezTo>
                  <a:pt x="9062273" y="281789"/>
                  <a:pt x="8955341" y="264545"/>
                  <a:pt x="8795657" y="274320"/>
                </a:cubicBezTo>
                <a:cubicBezTo>
                  <a:pt x="8635973" y="284095"/>
                  <a:pt x="8502018" y="257767"/>
                  <a:pt x="8337006" y="274320"/>
                </a:cubicBezTo>
                <a:cubicBezTo>
                  <a:pt x="8171994" y="290873"/>
                  <a:pt x="8141101" y="237965"/>
                  <a:pt x="8000274" y="274320"/>
                </a:cubicBezTo>
                <a:cubicBezTo>
                  <a:pt x="7859447" y="310675"/>
                  <a:pt x="7686091" y="244704"/>
                  <a:pt x="7419703" y="274320"/>
                </a:cubicBezTo>
                <a:cubicBezTo>
                  <a:pt x="7153315" y="303936"/>
                  <a:pt x="6874049" y="187175"/>
                  <a:pt x="6595291" y="274320"/>
                </a:cubicBezTo>
                <a:cubicBezTo>
                  <a:pt x="6316533" y="361465"/>
                  <a:pt x="6214254" y="202594"/>
                  <a:pt x="5892800" y="274320"/>
                </a:cubicBezTo>
                <a:cubicBezTo>
                  <a:pt x="5571346" y="346046"/>
                  <a:pt x="5753603" y="255937"/>
                  <a:pt x="5677989" y="274320"/>
                </a:cubicBezTo>
                <a:cubicBezTo>
                  <a:pt x="5602375" y="292703"/>
                  <a:pt x="5483825" y="249427"/>
                  <a:pt x="5341257" y="274320"/>
                </a:cubicBezTo>
                <a:cubicBezTo>
                  <a:pt x="5198689" y="299213"/>
                  <a:pt x="5156028" y="242094"/>
                  <a:pt x="5004526" y="274320"/>
                </a:cubicBezTo>
                <a:cubicBezTo>
                  <a:pt x="4853024" y="306546"/>
                  <a:pt x="4755713" y="267459"/>
                  <a:pt x="4545874" y="274320"/>
                </a:cubicBezTo>
                <a:cubicBezTo>
                  <a:pt x="4336035" y="281181"/>
                  <a:pt x="4103514" y="220339"/>
                  <a:pt x="3965303" y="274320"/>
                </a:cubicBezTo>
                <a:cubicBezTo>
                  <a:pt x="3827092" y="328301"/>
                  <a:pt x="3481088" y="248392"/>
                  <a:pt x="3140891" y="274320"/>
                </a:cubicBezTo>
                <a:cubicBezTo>
                  <a:pt x="2800694" y="300248"/>
                  <a:pt x="2746481" y="248060"/>
                  <a:pt x="2438400" y="274320"/>
                </a:cubicBezTo>
                <a:cubicBezTo>
                  <a:pt x="2130319" y="300580"/>
                  <a:pt x="2027727" y="231456"/>
                  <a:pt x="1857829" y="274320"/>
                </a:cubicBezTo>
                <a:cubicBezTo>
                  <a:pt x="1687931" y="317184"/>
                  <a:pt x="1442818" y="239359"/>
                  <a:pt x="1277257" y="274320"/>
                </a:cubicBezTo>
                <a:cubicBezTo>
                  <a:pt x="1111696" y="309281"/>
                  <a:pt x="311224" y="221995"/>
                  <a:pt x="0" y="274320"/>
                </a:cubicBezTo>
                <a:cubicBezTo>
                  <a:pt x="-13119" y="172728"/>
                  <a:pt x="7199" y="100287"/>
                  <a:pt x="0" y="0"/>
                </a:cubicBezTo>
                <a:close/>
              </a:path>
              <a:path w="12192000" h="274320" stroke="0" extrusionOk="0">
                <a:moveTo>
                  <a:pt x="0" y="0"/>
                </a:moveTo>
                <a:cubicBezTo>
                  <a:pt x="78922" y="-205"/>
                  <a:pt x="206680" y="14052"/>
                  <a:pt x="336731" y="0"/>
                </a:cubicBezTo>
                <a:cubicBezTo>
                  <a:pt x="466782" y="-14052"/>
                  <a:pt x="885065" y="27149"/>
                  <a:pt x="1161143" y="0"/>
                </a:cubicBezTo>
                <a:cubicBezTo>
                  <a:pt x="1437221" y="-27149"/>
                  <a:pt x="1597675" y="52353"/>
                  <a:pt x="1985554" y="0"/>
                </a:cubicBezTo>
                <a:cubicBezTo>
                  <a:pt x="2373433" y="-52353"/>
                  <a:pt x="2461254" y="34682"/>
                  <a:pt x="2688046" y="0"/>
                </a:cubicBezTo>
                <a:cubicBezTo>
                  <a:pt x="2914838" y="-34682"/>
                  <a:pt x="3044681" y="47465"/>
                  <a:pt x="3268617" y="0"/>
                </a:cubicBezTo>
                <a:cubicBezTo>
                  <a:pt x="3492553" y="-47465"/>
                  <a:pt x="3711566" y="25494"/>
                  <a:pt x="4093029" y="0"/>
                </a:cubicBezTo>
                <a:cubicBezTo>
                  <a:pt x="4474492" y="-25494"/>
                  <a:pt x="4519110" y="17146"/>
                  <a:pt x="4673600" y="0"/>
                </a:cubicBezTo>
                <a:cubicBezTo>
                  <a:pt x="4828090" y="-17146"/>
                  <a:pt x="4971223" y="30890"/>
                  <a:pt x="5132251" y="0"/>
                </a:cubicBezTo>
                <a:cubicBezTo>
                  <a:pt x="5293279" y="-30890"/>
                  <a:pt x="5294978" y="15838"/>
                  <a:pt x="5347063" y="0"/>
                </a:cubicBezTo>
                <a:cubicBezTo>
                  <a:pt x="5399148" y="-15838"/>
                  <a:pt x="5608419" y="30122"/>
                  <a:pt x="5805714" y="0"/>
                </a:cubicBezTo>
                <a:cubicBezTo>
                  <a:pt x="6003009" y="-30122"/>
                  <a:pt x="6066904" y="23003"/>
                  <a:pt x="6142446" y="0"/>
                </a:cubicBezTo>
                <a:cubicBezTo>
                  <a:pt x="6217988" y="-23003"/>
                  <a:pt x="6383475" y="36050"/>
                  <a:pt x="6601097" y="0"/>
                </a:cubicBezTo>
                <a:cubicBezTo>
                  <a:pt x="6818719" y="-36050"/>
                  <a:pt x="6834889" y="22342"/>
                  <a:pt x="7059749" y="0"/>
                </a:cubicBezTo>
                <a:cubicBezTo>
                  <a:pt x="7284609" y="-22342"/>
                  <a:pt x="7195402" y="11639"/>
                  <a:pt x="7274560" y="0"/>
                </a:cubicBezTo>
                <a:cubicBezTo>
                  <a:pt x="7353718" y="-11639"/>
                  <a:pt x="7700974" y="98924"/>
                  <a:pt x="8098971" y="0"/>
                </a:cubicBezTo>
                <a:cubicBezTo>
                  <a:pt x="8496968" y="-98924"/>
                  <a:pt x="8248326" y="8793"/>
                  <a:pt x="8313783" y="0"/>
                </a:cubicBezTo>
                <a:cubicBezTo>
                  <a:pt x="8379240" y="-8793"/>
                  <a:pt x="8878366" y="72544"/>
                  <a:pt x="9138194" y="0"/>
                </a:cubicBezTo>
                <a:cubicBezTo>
                  <a:pt x="9398022" y="-72544"/>
                  <a:pt x="9340152" y="1220"/>
                  <a:pt x="9474926" y="0"/>
                </a:cubicBezTo>
                <a:cubicBezTo>
                  <a:pt x="9609700" y="-1220"/>
                  <a:pt x="9752912" y="11385"/>
                  <a:pt x="9933577" y="0"/>
                </a:cubicBezTo>
                <a:cubicBezTo>
                  <a:pt x="10114242" y="-11385"/>
                  <a:pt x="10112229" y="34657"/>
                  <a:pt x="10270309" y="0"/>
                </a:cubicBezTo>
                <a:cubicBezTo>
                  <a:pt x="10428389" y="-34657"/>
                  <a:pt x="10639869" y="9645"/>
                  <a:pt x="10850880" y="0"/>
                </a:cubicBezTo>
                <a:cubicBezTo>
                  <a:pt x="11061891" y="-9645"/>
                  <a:pt x="10976387" y="8588"/>
                  <a:pt x="11065691" y="0"/>
                </a:cubicBezTo>
                <a:cubicBezTo>
                  <a:pt x="11154995" y="-8588"/>
                  <a:pt x="11871643" y="2136"/>
                  <a:pt x="12192000" y="0"/>
                </a:cubicBezTo>
                <a:cubicBezTo>
                  <a:pt x="12207332" y="74429"/>
                  <a:pt x="12184297" y="173581"/>
                  <a:pt x="12192000" y="274320"/>
                </a:cubicBezTo>
                <a:cubicBezTo>
                  <a:pt x="11952723" y="343525"/>
                  <a:pt x="11765410" y="259440"/>
                  <a:pt x="11611429" y="274320"/>
                </a:cubicBezTo>
                <a:cubicBezTo>
                  <a:pt x="11457448" y="289200"/>
                  <a:pt x="11260655" y="221638"/>
                  <a:pt x="11030857" y="274320"/>
                </a:cubicBezTo>
                <a:cubicBezTo>
                  <a:pt x="10801059" y="327002"/>
                  <a:pt x="10766695" y="239913"/>
                  <a:pt x="10694126" y="274320"/>
                </a:cubicBezTo>
                <a:cubicBezTo>
                  <a:pt x="10621557" y="308727"/>
                  <a:pt x="10454382" y="241910"/>
                  <a:pt x="10235474" y="274320"/>
                </a:cubicBezTo>
                <a:cubicBezTo>
                  <a:pt x="10016566" y="306730"/>
                  <a:pt x="9963966" y="270418"/>
                  <a:pt x="9776823" y="274320"/>
                </a:cubicBezTo>
                <a:cubicBezTo>
                  <a:pt x="9589680" y="278222"/>
                  <a:pt x="9509035" y="269673"/>
                  <a:pt x="9440091" y="274320"/>
                </a:cubicBezTo>
                <a:cubicBezTo>
                  <a:pt x="9371147" y="278967"/>
                  <a:pt x="9154074" y="233397"/>
                  <a:pt x="8981440" y="274320"/>
                </a:cubicBezTo>
                <a:cubicBezTo>
                  <a:pt x="8808806" y="315243"/>
                  <a:pt x="8587341" y="205722"/>
                  <a:pt x="8278949" y="274320"/>
                </a:cubicBezTo>
                <a:cubicBezTo>
                  <a:pt x="7970557" y="342918"/>
                  <a:pt x="8143533" y="266371"/>
                  <a:pt x="8064137" y="274320"/>
                </a:cubicBezTo>
                <a:cubicBezTo>
                  <a:pt x="7984741" y="282269"/>
                  <a:pt x="7870230" y="234160"/>
                  <a:pt x="7727406" y="274320"/>
                </a:cubicBezTo>
                <a:cubicBezTo>
                  <a:pt x="7584582" y="314480"/>
                  <a:pt x="7382484" y="268614"/>
                  <a:pt x="7268754" y="274320"/>
                </a:cubicBezTo>
                <a:cubicBezTo>
                  <a:pt x="7155024" y="280026"/>
                  <a:pt x="6697863" y="204440"/>
                  <a:pt x="6444343" y="274320"/>
                </a:cubicBezTo>
                <a:cubicBezTo>
                  <a:pt x="6190823" y="344200"/>
                  <a:pt x="5985169" y="241127"/>
                  <a:pt x="5863771" y="274320"/>
                </a:cubicBezTo>
                <a:cubicBezTo>
                  <a:pt x="5742373" y="307513"/>
                  <a:pt x="5448348" y="215288"/>
                  <a:pt x="5283200" y="274320"/>
                </a:cubicBezTo>
                <a:cubicBezTo>
                  <a:pt x="5118052" y="333352"/>
                  <a:pt x="4837331" y="175407"/>
                  <a:pt x="4458789" y="274320"/>
                </a:cubicBezTo>
                <a:cubicBezTo>
                  <a:pt x="4080247" y="373233"/>
                  <a:pt x="4154576" y="214741"/>
                  <a:pt x="3878217" y="274320"/>
                </a:cubicBezTo>
                <a:cubicBezTo>
                  <a:pt x="3601858" y="333899"/>
                  <a:pt x="3416939" y="223528"/>
                  <a:pt x="3175726" y="274320"/>
                </a:cubicBezTo>
                <a:cubicBezTo>
                  <a:pt x="2934513" y="325112"/>
                  <a:pt x="2578163" y="254946"/>
                  <a:pt x="2351314" y="274320"/>
                </a:cubicBezTo>
                <a:cubicBezTo>
                  <a:pt x="2124465" y="293694"/>
                  <a:pt x="2179708" y="262544"/>
                  <a:pt x="2136503" y="274320"/>
                </a:cubicBezTo>
                <a:cubicBezTo>
                  <a:pt x="2093298" y="286096"/>
                  <a:pt x="1867551" y="273158"/>
                  <a:pt x="1799771" y="274320"/>
                </a:cubicBezTo>
                <a:cubicBezTo>
                  <a:pt x="1731991" y="275482"/>
                  <a:pt x="1387336" y="271131"/>
                  <a:pt x="1219200" y="274320"/>
                </a:cubicBezTo>
                <a:cubicBezTo>
                  <a:pt x="1051064" y="277509"/>
                  <a:pt x="821780" y="234488"/>
                  <a:pt x="638629" y="274320"/>
                </a:cubicBezTo>
                <a:cubicBezTo>
                  <a:pt x="455478" y="314152"/>
                  <a:pt x="233516" y="207888"/>
                  <a:pt x="0" y="274320"/>
                </a:cubicBezTo>
                <a:cubicBezTo>
                  <a:pt x="-12430" y="199951"/>
                  <a:pt x="16247" y="12096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216855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19AAB-2DA0-4D1A-B018-5444D48EA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1194"/>
            <a:ext cx="10515600" cy="4705155"/>
          </a:xfrm>
        </p:spPr>
        <p:txBody>
          <a:bodyPr/>
          <a:lstStyle>
            <a:lvl1pPr>
              <a:defRPr sz="2400">
                <a:latin typeface="Cabin regular" panose="020B0604020202020204" charset="0"/>
                <a:cs typeface="Cabin regular" panose="020B0604020202020204" charset="0"/>
              </a:defRPr>
            </a:lvl1pPr>
            <a:lvl2pPr>
              <a:defRPr sz="2000">
                <a:latin typeface="Cabin regular" panose="020B0604020202020204" charset="0"/>
                <a:cs typeface="Cabin regular" panose="020B0604020202020204" charset="0"/>
              </a:defRPr>
            </a:lvl2pPr>
            <a:lvl3pPr>
              <a:defRPr sz="1800">
                <a:latin typeface="Cabin regular" panose="020B0604020202020204" charset="0"/>
                <a:cs typeface="Cabin regular" panose="020B0604020202020204" charset="0"/>
              </a:defRPr>
            </a:lvl3pPr>
            <a:lvl4pPr>
              <a:defRPr sz="1600">
                <a:latin typeface="Cabin regular" panose="020B0604020202020204" charset="0"/>
                <a:cs typeface="Cabin regular" panose="020B0604020202020204" charset="0"/>
              </a:defRPr>
            </a:lvl4pPr>
            <a:lvl5pPr>
              <a:defRPr sz="1400">
                <a:latin typeface="Cabin regular" panose="020B0604020202020204" charset="0"/>
                <a:cs typeface="Cabin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5445A7DB-529F-4EDA-B019-52D27F97669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700000">
            <a:off x="10862947" y="5570671"/>
            <a:ext cx="1280160" cy="1280159"/>
          </a:xfrm>
          <a:custGeom>
            <a:avLst/>
            <a:gdLst>
              <a:gd name="connsiteX0" fmla="*/ 1092685 w 1280160"/>
              <a:gd name="connsiteY0" fmla="*/ 187475 h 1280159"/>
              <a:gd name="connsiteX1" fmla="*/ 1092685 w 1280160"/>
              <a:gd name="connsiteY1" fmla="*/ 1092685 h 1280159"/>
              <a:gd name="connsiteX2" fmla="*/ 187475 w 1280160"/>
              <a:gd name="connsiteY2" fmla="*/ 1092685 h 1280159"/>
              <a:gd name="connsiteX3" fmla="*/ 187475 w 1280160"/>
              <a:gd name="connsiteY3" fmla="*/ 187475 h 1280159"/>
              <a:gd name="connsiteX4" fmla="*/ 1092685 w 1280160"/>
              <a:gd name="connsiteY4" fmla="*/ 187475 h 12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1280159">
                <a:moveTo>
                  <a:pt x="1092685" y="187475"/>
                </a:moveTo>
                <a:cubicBezTo>
                  <a:pt x="1342652" y="437442"/>
                  <a:pt x="1342652" y="842718"/>
                  <a:pt x="1092685" y="1092685"/>
                </a:cubicBezTo>
                <a:cubicBezTo>
                  <a:pt x="842719" y="1342651"/>
                  <a:pt x="437442" y="1342651"/>
                  <a:pt x="187475" y="1092685"/>
                </a:cubicBezTo>
                <a:cubicBezTo>
                  <a:pt x="-62491" y="842718"/>
                  <a:pt x="-62491" y="437442"/>
                  <a:pt x="187475" y="187475"/>
                </a:cubicBezTo>
                <a:cubicBezTo>
                  <a:pt x="437442" y="-62491"/>
                  <a:pt x="842719" y="-62491"/>
                  <a:pt x="1092685" y="18747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6924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3E166C0-B061-4CCF-BDEF-85B3012BCF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" y="-24047"/>
            <a:ext cx="12252960" cy="6942892"/>
          </a:xfrm>
          <a:prstGeom prst="rect">
            <a:avLst/>
          </a:prstGeom>
          <a:noFill/>
          <a:effectLst>
            <a:glow>
              <a:schemeClr val="bg1"/>
            </a:glow>
            <a:outerShdw blurRad="50800" dist="50800" dir="5400000" algn="ctr" rotWithShape="0">
              <a:srgbClr val="000000"/>
            </a:outerShdw>
            <a:softEdge rad="127000"/>
          </a:effectLst>
        </p:spPr>
      </p:pic>
      <p:sp>
        <p:nvSpPr>
          <p:cNvPr id="5" name="Google Shape;90;p14">
            <a:extLst>
              <a:ext uri="{FF2B5EF4-FFF2-40B4-BE49-F238E27FC236}">
                <a16:creationId xmlns:a16="http://schemas.microsoft.com/office/drawing/2014/main" id="{44DCDB59-7C60-4FED-84FD-C25D15787BC1}"/>
              </a:ext>
            </a:extLst>
          </p:cNvPr>
          <p:cNvSpPr/>
          <p:nvPr userDrawn="1"/>
        </p:nvSpPr>
        <p:spPr>
          <a:xfrm rot="5400000" flipH="1">
            <a:off x="6053520" y="-4911517"/>
            <a:ext cx="54265" cy="12226078"/>
          </a:xfrm>
          <a:prstGeom prst="roundRect">
            <a:avLst>
              <a:gd name="adj" fmla="val 0"/>
            </a:avLst>
          </a:prstGeom>
          <a:solidFill>
            <a:srgbClr val="1D3DB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1732C2-97C5-4482-BB00-4FB29C1B6D14}"/>
              </a:ext>
            </a:extLst>
          </p:cNvPr>
          <p:cNvSpPr/>
          <p:nvPr userDrawn="1"/>
        </p:nvSpPr>
        <p:spPr>
          <a:xfrm>
            <a:off x="-108" y="0"/>
            <a:ext cx="9623079" cy="6858000"/>
          </a:xfrm>
          <a:prstGeom prst="rect">
            <a:avLst/>
          </a:prstGeom>
          <a:gradFill flip="none" rotWithShape="1">
            <a:gsLst>
              <a:gs pos="25000">
                <a:schemeClr val="bg1"/>
              </a:gs>
              <a:gs pos="98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6" name="Google Shape;89;p14">
            <a:extLst>
              <a:ext uri="{FF2B5EF4-FFF2-40B4-BE49-F238E27FC236}">
                <a16:creationId xmlns:a16="http://schemas.microsoft.com/office/drawing/2014/main" id="{53C1CCB5-35B1-4F13-BBA8-81C8B28B7834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504"/>
            <a:ext cx="2244436" cy="91983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51;p2">
            <a:extLst>
              <a:ext uri="{FF2B5EF4-FFF2-40B4-BE49-F238E27FC236}">
                <a16:creationId xmlns:a16="http://schemas.microsoft.com/office/drawing/2014/main" id="{A27E027F-5292-4A01-B2AC-4E91364FEE04}"/>
              </a:ext>
            </a:extLst>
          </p:cNvPr>
          <p:cNvSpPr txBox="1"/>
          <p:nvPr userDrawn="1"/>
        </p:nvSpPr>
        <p:spPr>
          <a:xfrm>
            <a:off x="812524" y="6501876"/>
            <a:ext cx="109523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0" i="0" u="none" strike="noStrike" cap="none" dirty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@GIZ</a:t>
            </a:r>
            <a:endParaRPr sz="1200" b="0" i="0" u="none" strike="noStrike" cap="none" dirty="0">
              <a:solidFill>
                <a:schemeClr val="tx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CAB2929-4B21-4327-A48F-2219B753A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352710"/>
            <a:ext cx="8064500" cy="500364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latin typeface="Cabin regular" panose="020B0604020202020204" charset="0"/>
                <a:cs typeface="Cabin regular" panose="020B0604020202020204" charset="0"/>
              </a:defRPr>
            </a:lvl1pPr>
            <a:lvl2pPr>
              <a:defRPr sz="3200">
                <a:solidFill>
                  <a:schemeClr val="tx1"/>
                </a:solidFill>
                <a:latin typeface="Cabin regular" panose="020B0604020202020204" charset="0"/>
                <a:cs typeface="Cabin regular" panose="020B0604020202020204" charset="0"/>
              </a:defRPr>
            </a:lvl2pPr>
            <a:lvl3pPr>
              <a:defRPr sz="2400">
                <a:solidFill>
                  <a:schemeClr val="tx1"/>
                </a:solidFill>
                <a:latin typeface="Cabin regular" panose="020B0604020202020204" charset="0"/>
                <a:cs typeface="Cabin regular" panose="020B0604020202020204" charset="0"/>
              </a:defRPr>
            </a:lvl3pPr>
            <a:lvl4pPr>
              <a:defRPr sz="1600">
                <a:latin typeface="Cabin regular" panose="020B0604020202020204" charset="0"/>
                <a:cs typeface="Cabin regular" panose="020B0604020202020204" charset="0"/>
              </a:defRPr>
            </a:lvl4pPr>
            <a:lvl5pPr>
              <a:defRPr sz="1400">
                <a:latin typeface="Cabin regular" panose="020B0604020202020204" charset="0"/>
                <a:cs typeface="Cabin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B44090-720A-4B0F-9CD8-30ED520A1E54}"/>
              </a:ext>
            </a:extLst>
          </p:cNvPr>
          <p:cNvGrpSpPr/>
          <p:nvPr userDrawn="1"/>
        </p:nvGrpSpPr>
        <p:grpSpPr>
          <a:xfrm>
            <a:off x="8169666" y="6126480"/>
            <a:ext cx="4022334" cy="731520"/>
            <a:chOff x="6232941" y="7681494"/>
            <a:chExt cx="4022334" cy="73152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71D47D-DDA8-43BA-8B2A-EBBEC90478C7}"/>
                </a:ext>
              </a:extLst>
            </p:cNvPr>
            <p:cNvSpPr/>
            <p:nvPr userDrawn="1"/>
          </p:nvSpPr>
          <p:spPr>
            <a:xfrm>
              <a:off x="6232941" y="7681494"/>
              <a:ext cx="4022334" cy="731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oogle Shape;128;p1">
              <a:extLst>
                <a:ext uri="{FF2B5EF4-FFF2-40B4-BE49-F238E27FC236}">
                  <a16:creationId xmlns:a16="http://schemas.microsoft.com/office/drawing/2014/main" id="{5A6E47D4-B347-48FA-9266-CC24EB0CD7FD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6232941" y="7681494"/>
              <a:ext cx="4022334" cy="731520"/>
              <a:chOff x="-23076" y="5860967"/>
              <a:chExt cx="5017307" cy="914400"/>
            </a:xfrm>
          </p:grpSpPr>
          <p:pic>
            <p:nvPicPr>
              <p:cNvPr id="15" name="Google Shape;129;p1" descr="Graphical user interface&#10;&#10;Description automatically generated with low confidence">
                <a:extLst>
                  <a:ext uri="{FF2B5EF4-FFF2-40B4-BE49-F238E27FC236}">
                    <a16:creationId xmlns:a16="http://schemas.microsoft.com/office/drawing/2014/main" id="{F0758F16-2A98-4E14-A015-363F540ABD73}"/>
                  </a:ext>
                </a:extLst>
              </p:cNvPr>
              <p:cNvPicPr preferRelativeResize="0"/>
              <p:nvPr/>
            </p:nvPicPr>
            <p:blipFill rotWithShape="1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3076" y="5860967"/>
                <a:ext cx="4377922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Google Shape;130;p1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888DD70A-9754-4B63-A87E-082F24ED45D3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89535" y="6161853"/>
                <a:ext cx="704696" cy="457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959CC15-347B-4A19-8457-4A7C1DEEB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994"/>
          <a:stretch/>
        </p:blipFill>
        <p:spPr>
          <a:xfrm>
            <a:off x="9412400" y="4900482"/>
            <a:ext cx="2770262" cy="116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385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0;p14">
            <a:extLst>
              <a:ext uri="{FF2B5EF4-FFF2-40B4-BE49-F238E27FC236}">
                <a16:creationId xmlns:a16="http://schemas.microsoft.com/office/drawing/2014/main" id="{AD6BE85C-FA03-47A4-8180-7883AD48A5C8}"/>
              </a:ext>
            </a:extLst>
          </p:cNvPr>
          <p:cNvSpPr/>
          <p:nvPr userDrawn="1"/>
        </p:nvSpPr>
        <p:spPr>
          <a:xfrm rot="5400000" flipH="1">
            <a:off x="6053520" y="-4911517"/>
            <a:ext cx="54265" cy="12226078"/>
          </a:xfrm>
          <a:prstGeom prst="roundRect">
            <a:avLst>
              <a:gd name="adj" fmla="val 0"/>
            </a:avLst>
          </a:prstGeom>
          <a:solidFill>
            <a:srgbClr val="1D3DB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Google Shape;89;p14">
            <a:extLst>
              <a:ext uri="{FF2B5EF4-FFF2-40B4-BE49-F238E27FC236}">
                <a16:creationId xmlns:a16="http://schemas.microsoft.com/office/drawing/2014/main" id="{16BD70CE-7301-4174-BCAA-10C88F93A44A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504"/>
            <a:ext cx="2244436" cy="9198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464B5D-98A5-4379-BBF0-0E2390F0C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71" y="683310"/>
            <a:ext cx="5306630" cy="967883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sz="2800">
                <a:latin typeface="Cabin regular" panose="020B0604020202020204" charset="0"/>
                <a:cs typeface="Cabin regular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Google Shape;323;p36">
            <a:extLst>
              <a:ext uri="{FF2B5EF4-FFF2-40B4-BE49-F238E27FC236}">
                <a16:creationId xmlns:a16="http://schemas.microsoft.com/office/drawing/2014/main" id="{F7850138-7F87-44A9-8116-F26D91F48288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4453" y="407492"/>
            <a:ext cx="1193526" cy="73152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E15D04-E827-4F7A-B067-C23576D78C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alphaModFix amt="5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06805"/>
            <a:ext cx="12252960" cy="16511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47F4511-7743-4218-8461-724120957D0B}"/>
              </a:ext>
            </a:extLst>
          </p:cNvPr>
          <p:cNvSpPr/>
          <p:nvPr userDrawn="1"/>
        </p:nvSpPr>
        <p:spPr>
          <a:xfrm>
            <a:off x="0" y="5162354"/>
            <a:ext cx="12192000" cy="274320"/>
          </a:xfrm>
          <a:custGeom>
            <a:avLst/>
            <a:gdLst>
              <a:gd name="connsiteX0" fmla="*/ 0 w 12192000"/>
              <a:gd name="connsiteY0" fmla="*/ 0 h 274320"/>
              <a:gd name="connsiteX1" fmla="*/ 336731 w 12192000"/>
              <a:gd name="connsiteY1" fmla="*/ 0 h 274320"/>
              <a:gd name="connsiteX2" fmla="*/ 917303 w 12192000"/>
              <a:gd name="connsiteY2" fmla="*/ 0 h 274320"/>
              <a:gd name="connsiteX3" fmla="*/ 1375954 w 12192000"/>
              <a:gd name="connsiteY3" fmla="*/ 0 h 274320"/>
              <a:gd name="connsiteX4" fmla="*/ 1590766 w 12192000"/>
              <a:gd name="connsiteY4" fmla="*/ 0 h 274320"/>
              <a:gd name="connsiteX5" fmla="*/ 1805577 w 12192000"/>
              <a:gd name="connsiteY5" fmla="*/ 0 h 274320"/>
              <a:gd name="connsiteX6" fmla="*/ 2142309 w 12192000"/>
              <a:gd name="connsiteY6" fmla="*/ 0 h 274320"/>
              <a:gd name="connsiteX7" fmla="*/ 2722880 w 12192000"/>
              <a:gd name="connsiteY7" fmla="*/ 0 h 274320"/>
              <a:gd name="connsiteX8" fmla="*/ 3425371 w 12192000"/>
              <a:gd name="connsiteY8" fmla="*/ 0 h 274320"/>
              <a:gd name="connsiteX9" fmla="*/ 3884023 w 12192000"/>
              <a:gd name="connsiteY9" fmla="*/ 0 h 274320"/>
              <a:gd name="connsiteX10" fmla="*/ 4708434 w 12192000"/>
              <a:gd name="connsiteY10" fmla="*/ 0 h 274320"/>
              <a:gd name="connsiteX11" fmla="*/ 5167086 w 12192000"/>
              <a:gd name="connsiteY11" fmla="*/ 0 h 274320"/>
              <a:gd name="connsiteX12" fmla="*/ 5503817 w 12192000"/>
              <a:gd name="connsiteY12" fmla="*/ 0 h 274320"/>
              <a:gd name="connsiteX13" fmla="*/ 5840549 w 12192000"/>
              <a:gd name="connsiteY13" fmla="*/ 0 h 274320"/>
              <a:gd name="connsiteX14" fmla="*/ 6299200 w 12192000"/>
              <a:gd name="connsiteY14" fmla="*/ 0 h 274320"/>
              <a:gd name="connsiteX15" fmla="*/ 6757851 w 12192000"/>
              <a:gd name="connsiteY15" fmla="*/ 0 h 274320"/>
              <a:gd name="connsiteX16" fmla="*/ 7582263 w 12192000"/>
              <a:gd name="connsiteY16" fmla="*/ 0 h 274320"/>
              <a:gd name="connsiteX17" fmla="*/ 8040914 w 12192000"/>
              <a:gd name="connsiteY17" fmla="*/ 0 h 274320"/>
              <a:gd name="connsiteX18" fmla="*/ 8743406 w 12192000"/>
              <a:gd name="connsiteY18" fmla="*/ 0 h 274320"/>
              <a:gd name="connsiteX19" fmla="*/ 8958217 w 12192000"/>
              <a:gd name="connsiteY19" fmla="*/ 0 h 274320"/>
              <a:gd name="connsiteX20" fmla="*/ 9294949 w 12192000"/>
              <a:gd name="connsiteY20" fmla="*/ 0 h 274320"/>
              <a:gd name="connsiteX21" fmla="*/ 9997440 w 12192000"/>
              <a:gd name="connsiteY21" fmla="*/ 0 h 274320"/>
              <a:gd name="connsiteX22" fmla="*/ 10578011 w 12192000"/>
              <a:gd name="connsiteY22" fmla="*/ 0 h 274320"/>
              <a:gd name="connsiteX23" fmla="*/ 11402423 w 12192000"/>
              <a:gd name="connsiteY23" fmla="*/ 0 h 274320"/>
              <a:gd name="connsiteX24" fmla="*/ 12192000 w 12192000"/>
              <a:gd name="connsiteY24" fmla="*/ 0 h 274320"/>
              <a:gd name="connsiteX25" fmla="*/ 12192000 w 12192000"/>
              <a:gd name="connsiteY25" fmla="*/ 274320 h 274320"/>
              <a:gd name="connsiteX26" fmla="*/ 11855269 w 12192000"/>
              <a:gd name="connsiteY26" fmla="*/ 274320 h 274320"/>
              <a:gd name="connsiteX27" fmla="*/ 11396617 w 12192000"/>
              <a:gd name="connsiteY27" fmla="*/ 274320 h 274320"/>
              <a:gd name="connsiteX28" fmla="*/ 11181806 w 12192000"/>
              <a:gd name="connsiteY28" fmla="*/ 274320 h 274320"/>
              <a:gd name="connsiteX29" fmla="*/ 10723154 w 12192000"/>
              <a:gd name="connsiteY29" fmla="*/ 274320 h 274320"/>
              <a:gd name="connsiteX30" fmla="*/ 9898743 w 12192000"/>
              <a:gd name="connsiteY30" fmla="*/ 274320 h 274320"/>
              <a:gd name="connsiteX31" fmla="*/ 9683931 w 12192000"/>
              <a:gd name="connsiteY31" fmla="*/ 274320 h 274320"/>
              <a:gd name="connsiteX32" fmla="*/ 9347200 w 12192000"/>
              <a:gd name="connsiteY32" fmla="*/ 274320 h 274320"/>
              <a:gd name="connsiteX33" fmla="*/ 9132389 w 12192000"/>
              <a:gd name="connsiteY33" fmla="*/ 274320 h 274320"/>
              <a:gd name="connsiteX34" fmla="*/ 8795657 w 12192000"/>
              <a:gd name="connsiteY34" fmla="*/ 274320 h 274320"/>
              <a:gd name="connsiteX35" fmla="*/ 8337006 w 12192000"/>
              <a:gd name="connsiteY35" fmla="*/ 274320 h 274320"/>
              <a:gd name="connsiteX36" fmla="*/ 8000274 w 12192000"/>
              <a:gd name="connsiteY36" fmla="*/ 274320 h 274320"/>
              <a:gd name="connsiteX37" fmla="*/ 7419703 w 12192000"/>
              <a:gd name="connsiteY37" fmla="*/ 274320 h 274320"/>
              <a:gd name="connsiteX38" fmla="*/ 6595291 w 12192000"/>
              <a:gd name="connsiteY38" fmla="*/ 274320 h 274320"/>
              <a:gd name="connsiteX39" fmla="*/ 5892800 w 12192000"/>
              <a:gd name="connsiteY39" fmla="*/ 274320 h 274320"/>
              <a:gd name="connsiteX40" fmla="*/ 5677989 w 12192000"/>
              <a:gd name="connsiteY40" fmla="*/ 274320 h 274320"/>
              <a:gd name="connsiteX41" fmla="*/ 5341257 w 12192000"/>
              <a:gd name="connsiteY41" fmla="*/ 274320 h 274320"/>
              <a:gd name="connsiteX42" fmla="*/ 5004526 w 12192000"/>
              <a:gd name="connsiteY42" fmla="*/ 274320 h 274320"/>
              <a:gd name="connsiteX43" fmla="*/ 4545874 w 12192000"/>
              <a:gd name="connsiteY43" fmla="*/ 274320 h 274320"/>
              <a:gd name="connsiteX44" fmla="*/ 3965303 w 12192000"/>
              <a:gd name="connsiteY44" fmla="*/ 274320 h 274320"/>
              <a:gd name="connsiteX45" fmla="*/ 3140891 w 12192000"/>
              <a:gd name="connsiteY45" fmla="*/ 274320 h 274320"/>
              <a:gd name="connsiteX46" fmla="*/ 2438400 w 12192000"/>
              <a:gd name="connsiteY46" fmla="*/ 274320 h 274320"/>
              <a:gd name="connsiteX47" fmla="*/ 1857829 w 12192000"/>
              <a:gd name="connsiteY47" fmla="*/ 274320 h 274320"/>
              <a:gd name="connsiteX48" fmla="*/ 1277257 w 12192000"/>
              <a:gd name="connsiteY48" fmla="*/ 274320 h 274320"/>
              <a:gd name="connsiteX49" fmla="*/ 0 w 12192000"/>
              <a:gd name="connsiteY49" fmla="*/ 274320 h 274320"/>
              <a:gd name="connsiteX50" fmla="*/ 0 w 12192000"/>
              <a:gd name="connsiteY50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2000" h="274320" fill="none" extrusionOk="0">
                <a:moveTo>
                  <a:pt x="0" y="0"/>
                </a:moveTo>
                <a:cubicBezTo>
                  <a:pt x="142718" y="-3864"/>
                  <a:pt x="204201" y="2812"/>
                  <a:pt x="336731" y="0"/>
                </a:cubicBezTo>
                <a:cubicBezTo>
                  <a:pt x="469261" y="-2812"/>
                  <a:pt x="686847" y="37442"/>
                  <a:pt x="917303" y="0"/>
                </a:cubicBezTo>
                <a:cubicBezTo>
                  <a:pt x="1147759" y="-37442"/>
                  <a:pt x="1161216" y="39240"/>
                  <a:pt x="1375954" y="0"/>
                </a:cubicBezTo>
                <a:cubicBezTo>
                  <a:pt x="1590692" y="-39240"/>
                  <a:pt x="1496668" y="1129"/>
                  <a:pt x="1590766" y="0"/>
                </a:cubicBezTo>
                <a:cubicBezTo>
                  <a:pt x="1684864" y="-1129"/>
                  <a:pt x="1728943" y="5768"/>
                  <a:pt x="1805577" y="0"/>
                </a:cubicBezTo>
                <a:cubicBezTo>
                  <a:pt x="1882211" y="-5768"/>
                  <a:pt x="1995727" y="28733"/>
                  <a:pt x="2142309" y="0"/>
                </a:cubicBezTo>
                <a:cubicBezTo>
                  <a:pt x="2288891" y="-28733"/>
                  <a:pt x="2460853" y="54116"/>
                  <a:pt x="2722880" y="0"/>
                </a:cubicBezTo>
                <a:cubicBezTo>
                  <a:pt x="2984907" y="-54116"/>
                  <a:pt x="3231460" y="58484"/>
                  <a:pt x="3425371" y="0"/>
                </a:cubicBezTo>
                <a:cubicBezTo>
                  <a:pt x="3619282" y="-58484"/>
                  <a:pt x="3764376" y="51921"/>
                  <a:pt x="3884023" y="0"/>
                </a:cubicBezTo>
                <a:cubicBezTo>
                  <a:pt x="4003670" y="-51921"/>
                  <a:pt x="4360338" y="45847"/>
                  <a:pt x="4708434" y="0"/>
                </a:cubicBezTo>
                <a:cubicBezTo>
                  <a:pt x="5056530" y="-45847"/>
                  <a:pt x="5071783" y="34684"/>
                  <a:pt x="5167086" y="0"/>
                </a:cubicBezTo>
                <a:cubicBezTo>
                  <a:pt x="5262389" y="-34684"/>
                  <a:pt x="5348462" y="27405"/>
                  <a:pt x="5503817" y="0"/>
                </a:cubicBezTo>
                <a:cubicBezTo>
                  <a:pt x="5659172" y="-27405"/>
                  <a:pt x="5687660" y="14043"/>
                  <a:pt x="5840549" y="0"/>
                </a:cubicBezTo>
                <a:cubicBezTo>
                  <a:pt x="5993438" y="-14043"/>
                  <a:pt x="6154120" y="38499"/>
                  <a:pt x="6299200" y="0"/>
                </a:cubicBezTo>
                <a:cubicBezTo>
                  <a:pt x="6444280" y="-38499"/>
                  <a:pt x="6599335" y="47268"/>
                  <a:pt x="6757851" y="0"/>
                </a:cubicBezTo>
                <a:cubicBezTo>
                  <a:pt x="6916367" y="-47268"/>
                  <a:pt x="7239868" y="64714"/>
                  <a:pt x="7582263" y="0"/>
                </a:cubicBezTo>
                <a:cubicBezTo>
                  <a:pt x="7924658" y="-64714"/>
                  <a:pt x="7870645" y="48951"/>
                  <a:pt x="8040914" y="0"/>
                </a:cubicBezTo>
                <a:cubicBezTo>
                  <a:pt x="8211183" y="-48951"/>
                  <a:pt x="8566097" y="11940"/>
                  <a:pt x="8743406" y="0"/>
                </a:cubicBezTo>
                <a:cubicBezTo>
                  <a:pt x="8920715" y="-11940"/>
                  <a:pt x="8915256" y="631"/>
                  <a:pt x="8958217" y="0"/>
                </a:cubicBezTo>
                <a:cubicBezTo>
                  <a:pt x="9001178" y="-631"/>
                  <a:pt x="9204877" y="12386"/>
                  <a:pt x="9294949" y="0"/>
                </a:cubicBezTo>
                <a:cubicBezTo>
                  <a:pt x="9385021" y="-12386"/>
                  <a:pt x="9702953" y="44790"/>
                  <a:pt x="9997440" y="0"/>
                </a:cubicBezTo>
                <a:cubicBezTo>
                  <a:pt x="10291927" y="-44790"/>
                  <a:pt x="10325501" y="4166"/>
                  <a:pt x="10578011" y="0"/>
                </a:cubicBezTo>
                <a:cubicBezTo>
                  <a:pt x="10830521" y="-4166"/>
                  <a:pt x="10994788" y="23227"/>
                  <a:pt x="11402423" y="0"/>
                </a:cubicBezTo>
                <a:cubicBezTo>
                  <a:pt x="11810058" y="-23227"/>
                  <a:pt x="11993289" y="33917"/>
                  <a:pt x="12192000" y="0"/>
                </a:cubicBezTo>
                <a:cubicBezTo>
                  <a:pt x="12201664" y="85755"/>
                  <a:pt x="12172386" y="139412"/>
                  <a:pt x="12192000" y="274320"/>
                </a:cubicBezTo>
                <a:cubicBezTo>
                  <a:pt x="12123170" y="280824"/>
                  <a:pt x="12005780" y="264196"/>
                  <a:pt x="11855269" y="274320"/>
                </a:cubicBezTo>
                <a:cubicBezTo>
                  <a:pt x="11704758" y="284444"/>
                  <a:pt x="11612310" y="269724"/>
                  <a:pt x="11396617" y="274320"/>
                </a:cubicBezTo>
                <a:cubicBezTo>
                  <a:pt x="11180924" y="278916"/>
                  <a:pt x="11281967" y="249209"/>
                  <a:pt x="11181806" y="274320"/>
                </a:cubicBezTo>
                <a:cubicBezTo>
                  <a:pt x="11081645" y="299431"/>
                  <a:pt x="10856171" y="261841"/>
                  <a:pt x="10723154" y="274320"/>
                </a:cubicBezTo>
                <a:cubicBezTo>
                  <a:pt x="10590137" y="286799"/>
                  <a:pt x="10266521" y="242954"/>
                  <a:pt x="9898743" y="274320"/>
                </a:cubicBezTo>
                <a:cubicBezTo>
                  <a:pt x="9530965" y="305686"/>
                  <a:pt x="9743652" y="253658"/>
                  <a:pt x="9683931" y="274320"/>
                </a:cubicBezTo>
                <a:cubicBezTo>
                  <a:pt x="9624210" y="294982"/>
                  <a:pt x="9511777" y="260960"/>
                  <a:pt x="9347200" y="274320"/>
                </a:cubicBezTo>
                <a:cubicBezTo>
                  <a:pt x="9182623" y="287680"/>
                  <a:pt x="9202505" y="266851"/>
                  <a:pt x="9132389" y="274320"/>
                </a:cubicBezTo>
                <a:cubicBezTo>
                  <a:pt x="9062273" y="281789"/>
                  <a:pt x="8955341" y="264545"/>
                  <a:pt x="8795657" y="274320"/>
                </a:cubicBezTo>
                <a:cubicBezTo>
                  <a:pt x="8635973" y="284095"/>
                  <a:pt x="8502018" y="257767"/>
                  <a:pt x="8337006" y="274320"/>
                </a:cubicBezTo>
                <a:cubicBezTo>
                  <a:pt x="8171994" y="290873"/>
                  <a:pt x="8141101" y="237965"/>
                  <a:pt x="8000274" y="274320"/>
                </a:cubicBezTo>
                <a:cubicBezTo>
                  <a:pt x="7859447" y="310675"/>
                  <a:pt x="7686091" y="244704"/>
                  <a:pt x="7419703" y="274320"/>
                </a:cubicBezTo>
                <a:cubicBezTo>
                  <a:pt x="7153315" y="303936"/>
                  <a:pt x="6874049" y="187175"/>
                  <a:pt x="6595291" y="274320"/>
                </a:cubicBezTo>
                <a:cubicBezTo>
                  <a:pt x="6316533" y="361465"/>
                  <a:pt x="6214254" y="202594"/>
                  <a:pt x="5892800" y="274320"/>
                </a:cubicBezTo>
                <a:cubicBezTo>
                  <a:pt x="5571346" y="346046"/>
                  <a:pt x="5753603" y="255937"/>
                  <a:pt x="5677989" y="274320"/>
                </a:cubicBezTo>
                <a:cubicBezTo>
                  <a:pt x="5602375" y="292703"/>
                  <a:pt x="5483825" y="249427"/>
                  <a:pt x="5341257" y="274320"/>
                </a:cubicBezTo>
                <a:cubicBezTo>
                  <a:pt x="5198689" y="299213"/>
                  <a:pt x="5156028" y="242094"/>
                  <a:pt x="5004526" y="274320"/>
                </a:cubicBezTo>
                <a:cubicBezTo>
                  <a:pt x="4853024" y="306546"/>
                  <a:pt x="4755713" y="267459"/>
                  <a:pt x="4545874" y="274320"/>
                </a:cubicBezTo>
                <a:cubicBezTo>
                  <a:pt x="4336035" y="281181"/>
                  <a:pt x="4103514" y="220339"/>
                  <a:pt x="3965303" y="274320"/>
                </a:cubicBezTo>
                <a:cubicBezTo>
                  <a:pt x="3827092" y="328301"/>
                  <a:pt x="3481088" y="248392"/>
                  <a:pt x="3140891" y="274320"/>
                </a:cubicBezTo>
                <a:cubicBezTo>
                  <a:pt x="2800694" y="300248"/>
                  <a:pt x="2746481" y="248060"/>
                  <a:pt x="2438400" y="274320"/>
                </a:cubicBezTo>
                <a:cubicBezTo>
                  <a:pt x="2130319" y="300580"/>
                  <a:pt x="2027727" y="231456"/>
                  <a:pt x="1857829" y="274320"/>
                </a:cubicBezTo>
                <a:cubicBezTo>
                  <a:pt x="1687931" y="317184"/>
                  <a:pt x="1442818" y="239359"/>
                  <a:pt x="1277257" y="274320"/>
                </a:cubicBezTo>
                <a:cubicBezTo>
                  <a:pt x="1111696" y="309281"/>
                  <a:pt x="311224" y="221995"/>
                  <a:pt x="0" y="274320"/>
                </a:cubicBezTo>
                <a:cubicBezTo>
                  <a:pt x="-13119" y="172728"/>
                  <a:pt x="7199" y="100287"/>
                  <a:pt x="0" y="0"/>
                </a:cubicBezTo>
                <a:close/>
              </a:path>
              <a:path w="12192000" h="274320" stroke="0" extrusionOk="0">
                <a:moveTo>
                  <a:pt x="0" y="0"/>
                </a:moveTo>
                <a:cubicBezTo>
                  <a:pt x="78922" y="-205"/>
                  <a:pt x="206680" y="14052"/>
                  <a:pt x="336731" y="0"/>
                </a:cubicBezTo>
                <a:cubicBezTo>
                  <a:pt x="466782" y="-14052"/>
                  <a:pt x="885065" y="27149"/>
                  <a:pt x="1161143" y="0"/>
                </a:cubicBezTo>
                <a:cubicBezTo>
                  <a:pt x="1437221" y="-27149"/>
                  <a:pt x="1597675" y="52353"/>
                  <a:pt x="1985554" y="0"/>
                </a:cubicBezTo>
                <a:cubicBezTo>
                  <a:pt x="2373433" y="-52353"/>
                  <a:pt x="2461254" y="34682"/>
                  <a:pt x="2688046" y="0"/>
                </a:cubicBezTo>
                <a:cubicBezTo>
                  <a:pt x="2914838" y="-34682"/>
                  <a:pt x="3044681" y="47465"/>
                  <a:pt x="3268617" y="0"/>
                </a:cubicBezTo>
                <a:cubicBezTo>
                  <a:pt x="3492553" y="-47465"/>
                  <a:pt x="3711566" y="25494"/>
                  <a:pt x="4093029" y="0"/>
                </a:cubicBezTo>
                <a:cubicBezTo>
                  <a:pt x="4474492" y="-25494"/>
                  <a:pt x="4519110" y="17146"/>
                  <a:pt x="4673600" y="0"/>
                </a:cubicBezTo>
                <a:cubicBezTo>
                  <a:pt x="4828090" y="-17146"/>
                  <a:pt x="4971223" y="30890"/>
                  <a:pt x="5132251" y="0"/>
                </a:cubicBezTo>
                <a:cubicBezTo>
                  <a:pt x="5293279" y="-30890"/>
                  <a:pt x="5294978" y="15838"/>
                  <a:pt x="5347063" y="0"/>
                </a:cubicBezTo>
                <a:cubicBezTo>
                  <a:pt x="5399148" y="-15838"/>
                  <a:pt x="5608419" y="30122"/>
                  <a:pt x="5805714" y="0"/>
                </a:cubicBezTo>
                <a:cubicBezTo>
                  <a:pt x="6003009" y="-30122"/>
                  <a:pt x="6066904" y="23003"/>
                  <a:pt x="6142446" y="0"/>
                </a:cubicBezTo>
                <a:cubicBezTo>
                  <a:pt x="6217988" y="-23003"/>
                  <a:pt x="6383475" y="36050"/>
                  <a:pt x="6601097" y="0"/>
                </a:cubicBezTo>
                <a:cubicBezTo>
                  <a:pt x="6818719" y="-36050"/>
                  <a:pt x="6834889" y="22342"/>
                  <a:pt x="7059749" y="0"/>
                </a:cubicBezTo>
                <a:cubicBezTo>
                  <a:pt x="7284609" y="-22342"/>
                  <a:pt x="7195402" y="11639"/>
                  <a:pt x="7274560" y="0"/>
                </a:cubicBezTo>
                <a:cubicBezTo>
                  <a:pt x="7353718" y="-11639"/>
                  <a:pt x="7700974" y="98924"/>
                  <a:pt x="8098971" y="0"/>
                </a:cubicBezTo>
                <a:cubicBezTo>
                  <a:pt x="8496968" y="-98924"/>
                  <a:pt x="8248326" y="8793"/>
                  <a:pt x="8313783" y="0"/>
                </a:cubicBezTo>
                <a:cubicBezTo>
                  <a:pt x="8379240" y="-8793"/>
                  <a:pt x="8878366" y="72544"/>
                  <a:pt x="9138194" y="0"/>
                </a:cubicBezTo>
                <a:cubicBezTo>
                  <a:pt x="9398022" y="-72544"/>
                  <a:pt x="9340152" y="1220"/>
                  <a:pt x="9474926" y="0"/>
                </a:cubicBezTo>
                <a:cubicBezTo>
                  <a:pt x="9609700" y="-1220"/>
                  <a:pt x="9752912" y="11385"/>
                  <a:pt x="9933577" y="0"/>
                </a:cubicBezTo>
                <a:cubicBezTo>
                  <a:pt x="10114242" y="-11385"/>
                  <a:pt x="10112229" y="34657"/>
                  <a:pt x="10270309" y="0"/>
                </a:cubicBezTo>
                <a:cubicBezTo>
                  <a:pt x="10428389" y="-34657"/>
                  <a:pt x="10639869" y="9645"/>
                  <a:pt x="10850880" y="0"/>
                </a:cubicBezTo>
                <a:cubicBezTo>
                  <a:pt x="11061891" y="-9645"/>
                  <a:pt x="10976387" y="8588"/>
                  <a:pt x="11065691" y="0"/>
                </a:cubicBezTo>
                <a:cubicBezTo>
                  <a:pt x="11154995" y="-8588"/>
                  <a:pt x="11871643" y="2136"/>
                  <a:pt x="12192000" y="0"/>
                </a:cubicBezTo>
                <a:cubicBezTo>
                  <a:pt x="12207332" y="74429"/>
                  <a:pt x="12184297" y="173581"/>
                  <a:pt x="12192000" y="274320"/>
                </a:cubicBezTo>
                <a:cubicBezTo>
                  <a:pt x="11952723" y="343525"/>
                  <a:pt x="11765410" y="259440"/>
                  <a:pt x="11611429" y="274320"/>
                </a:cubicBezTo>
                <a:cubicBezTo>
                  <a:pt x="11457448" y="289200"/>
                  <a:pt x="11260655" y="221638"/>
                  <a:pt x="11030857" y="274320"/>
                </a:cubicBezTo>
                <a:cubicBezTo>
                  <a:pt x="10801059" y="327002"/>
                  <a:pt x="10766695" y="239913"/>
                  <a:pt x="10694126" y="274320"/>
                </a:cubicBezTo>
                <a:cubicBezTo>
                  <a:pt x="10621557" y="308727"/>
                  <a:pt x="10454382" y="241910"/>
                  <a:pt x="10235474" y="274320"/>
                </a:cubicBezTo>
                <a:cubicBezTo>
                  <a:pt x="10016566" y="306730"/>
                  <a:pt x="9963966" y="270418"/>
                  <a:pt x="9776823" y="274320"/>
                </a:cubicBezTo>
                <a:cubicBezTo>
                  <a:pt x="9589680" y="278222"/>
                  <a:pt x="9509035" y="269673"/>
                  <a:pt x="9440091" y="274320"/>
                </a:cubicBezTo>
                <a:cubicBezTo>
                  <a:pt x="9371147" y="278967"/>
                  <a:pt x="9154074" y="233397"/>
                  <a:pt x="8981440" y="274320"/>
                </a:cubicBezTo>
                <a:cubicBezTo>
                  <a:pt x="8808806" y="315243"/>
                  <a:pt x="8587341" y="205722"/>
                  <a:pt x="8278949" y="274320"/>
                </a:cubicBezTo>
                <a:cubicBezTo>
                  <a:pt x="7970557" y="342918"/>
                  <a:pt x="8143533" y="266371"/>
                  <a:pt x="8064137" y="274320"/>
                </a:cubicBezTo>
                <a:cubicBezTo>
                  <a:pt x="7984741" y="282269"/>
                  <a:pt x="7870230" y="234160"/>
                  <a:pt x="7727406" y="274320"/>
                </a:cubicBezTo>
                <a:cubicBezTo>
                  <a:pt x="7584582" y="314480"/>
                  <a:pt x="7382484" y="268614"/>
                  <a:pt x="7268754" y="274320"/>
                </a:cubicBezTo>
                <a:cubicBezTo>
                  <a:pt x="7155024" y="280026"/>
                  <a:pt x="6697863" y="204440"/>
                  <a:pt x="6444343" y="274320"/>
                </a:cubicBezTo>
                <a:cubicBezTo>
                  <a:pt x="6190823" y="344200"/>
                  <a:pt x="5985169" y="241127"/>
                  <a:pt x="5863771" y="274320"/>
                </a:cubicBezTo>
                <a:cubicBezTo>
                  <a:pt x="5742373" y="307513"/>
                  <a:pt x="5448348" y="215288"/>
                  <a:pt x="5283200" y="274320"/>
                </a:cubicBezTo>
                <a:cubicBezTo>
                  <a:pt x="5118052" y="333352"/>
                  <a:pt x="4837331" y="175407"/>
                  <a:pt x="4458789" y="274320"/>
                </a:cubicBezTo>
                <a:cubicBezTo>
                  <a:pt x="4080247" y="373233"/>
                  <a:pt x="4154576" y="214741"/>
                  <a:pt x="3878217" y="274320"/>
                </a:cubicBezTo>
                <a:cubicBezTo>
                  <a:pt x="3601858" y="333899"/>
                  <a:pt x="3416939" y="223528"/>
                  <a:pt x="3175726" y="274320"/>
                </a:cubicBezTo>
                <a:cubicBezTo>
                  <a:pt x="2934513" y="325112"/>
                  <a:pt x="2578163" y="254946"/>
                  <a:pt x="2351314" y="274320"/>
                </a:cubicBezTo>
                <a:cubicBezTo>
                  <a:pt x="2124465" y="293694"/>
                  <a:pt x="2179708" y="262544"/>
                  <a:pt x="2136503" y="274320"/>
                </a:cubicBezTo>
                <a:cubicBezTo>
                  <a:pt x="2093298" y="286096"/>
                  <a:pt x="1867551" y="273158"/>
                  <a:pt x="1799771" y="274320"/>
                </a:cubicBezTo>
                <a:cubicBezTo>
                  <a:pt x="1731991" y="275482"/>
                  <a:pt x="1387336" y="271131"/>
                  <a:pt x="1219200" y="274320"/>
                </a:cubicBezTo>
                <a:cubicBezTo>
                  <a:pt x="1051064" y="277509"/>
                  <a:pt x="821780" y="234488"/>
                  <a:pt x="638629" y="274320"/>
                </a:cubicBezTo>
                <a:cubicBezTo>
                  <a:pt x="455478" y="314152"/>
                  <a:pt x="233516" y="207888"/>
                  <a:pt x="0" y="274320"/>
                </a:cubicBezTo>
                <a:cubicBezTo>
                  <a:pt x="-12430" y="199951"/>
                  <a:pt x="16247" y="12096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216855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46C84D45-7641-44BE-92D2-345ACBF963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700000">
            <a:off x="10862947" y="5570671"/>
            <a:ext cx="1280160" cy="1280159"/>
          </a:xfrm>
          <a:custGeom>
            <a:avLst/>
            <a:gdLst>
              <a:gd name="connsiteX0" fmla="*/ 1092685 w 1280160"/>
              <a:gd name="connsiteY0" fmla="*/ 187475 h 1280159"/>
              <a:gd name="connsiteX1" fmla="*/ 1092685 w 1280160"/>
              <a:gd name="connsiteY1" fmla="*/ 1092685 h 1280159"/>
              <a:gd name="connsiteX2" fmla="*/ 187475 w 1280160"/>
              <a:gd name="connsiteY2" fmla="*/ 1092685 h 1280159"/>
              <a:gd name="connsiteX3" fmla="*/ 187475 w 1280160"/>
              <a:gd name="connsiteY3" fmla="*/ 187475 h 1280159"/>
              <a:gd name="connsiteX4" fmla="*/ 1092685 w 1280160"/>
              <a:gd name="connsiteY4" fmla="*/ 187475 h 12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1280159">
                <a:moveTo>
                  <a:pt x="1092685" y="187475"/>
                </a:moveTo>
                <a:cubicBezTo>
                  <a:pt x="1342652" y="437442"/>
                  <a:pt x="1342652" y="842718"/>
                  <a:pt x="1092685" y="1092685"/>
                </a:cubicBezTo>
                <a:cubicBezTo>
                  <a:pt x="842719" y="1342651"/>
                  <a:pt x="437442" y="1342651"/>
                  <a:pt x="187475" y="1092685"/>
                </a:cubicBezTo>
                <a:cubicBezTo>
                  <a:pt x="-62491" y="842718"/>
                  <a:pt x="-62491" y="437442"/>
                  <a:pt x="187475" y="187475"/>
                </a:cubicBezTo>
                <a:cubicBezTo>
                  <a:pt x="437442" y="-62491"/>
                  <a:pt x="842719" y="-62491"/>
                  <a:pt x="1092685" y="187475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19AAB-2DA0-4D1A-B018-5444D48EA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1194"/>
            <a:ext cx="10515600" cy="4705155"/>
          </a:xfrm>
        </p:spPr>
        <p:txBody>
          <a:bodyPr/>
          <a:lstStyle>
            <a:lvl1pPr>
              <a:defRPr sz="2400">
                <a:latin typeface="Cabin regular" panose="020B0604020202020204" charset="0"/>
                <a:cs typeface="Cabin regular" panose="020B0604020202020204" charset="0"/>
              </a:defRPr>
            </a:lvl1pPr>
            <a:lvl2pPr>
              <a:defRPr sz="2000">
                <a:latin typeface="Cabin regular" panose="020B0604020202020204" charset="0"/>
                <a:cs typeface="Cabin regular" panose="020B0604020202020204" charset="0"/>
              </a:defRPr>
            </a:lvl2pPr>
            <a:lvl3pPr>
              <a:defRPr sz="1800">
                <a:latin typeface="Cabin regular" panose="020B0604020202020204" charset="0"/>
                <a:cs typeface="Cabin regular" panose="020B0604020202020204" charset="0"/>
              </a:defRPr>
            </a:lvl3pPr>
            <a:lvl4pPr>
              <a:defRPr sz="1600">
                <a:latin typeface="Cabin regular" panose="020B0604020202020204" charset="0"/>
                <a:cs typeface="Cabin regular" panose="020B0604020202020204" charset="0"/>
              </a:defRPr>
            </a:lvl4pPr>
            <a:lvl5pPr>
              <a:defRPr sz="1400">
                <a:latin typeface="Cabin regular" panose="020B0604020202020204" charset="0"/>
                <a:cs typeface="Cabin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238038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0;p14">
            <a:extLst>
              <a:ext uri="{FF2B5EF4-FFF2-40B4-BE49-F238E27FC236}">
                <a16:creationId xmlns:a16="http://schemas.microsoft.com/office/drawing/2014/main" id="{AD6BE85C-FA03-47A4-8180-7883AD48A5C8}"/>
              </a:ext>
            </a:extLst>
          </p:cNvPr>
          <p:cNvSpPr/>
          <p:nvPr userDrawn="1"/>
        </p:nvSpPr>
        <p:spPr>
          <a:xfrm rot="5400000" flipH="1">
            <a:off x="6053520" y="-4911517"/>
            <a:ext cx="54265" cy="12226078"/>
          </a:xfrm>
          <a:prstGeom prst="roundRect">
            <a:avLst>
              <a:gd name="adj" fmla="val 0"/>
            </a:avLst>
          </a:prstGeom>
          <a:solidFill>
            <a:srgbClr val="1D3DB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Google Shape;89;p14">
            <a:extLst>
              <a:ext uri="{FF2B5EF4-FFF2-40B4-BE49-F238E27FC236}">
                <a16:creationId xmlns:a16="http://schemas.microsoft.com/office/drawing/2014/main" id="{16BD70CE-7301-4174-BCAA-10C88F93A44A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504"/>
            <a:ext cx="2244436" cy="9198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464B5D-98A5-4379-BBF0-0E2390F0C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71" y="683310"/>
            <a:ext cx="5306630" cy="967883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sz="2800">
                <a:latin typeface="Cabin regular" panose="020B0604020202020204" charset="0"/>
                <a:cs typeface="Cabin regular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Google Shape;325;p36">
            <a:extLst>
              <a:ext uri="{FF2B5EF4-FFF2-40B4-BE49-F238E27FC236}">
                <a16:creationId xmlns:a16="http://schemas.microsoft.com/office/drawing/2014/main" id="{1C589EBE-5861-4CF8-BC24-729C8BA039ED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4453" y="399645"/>
            <a:ext cx="1193550" cy="73152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B517F2-76CE-4CB3-9900-3363369C3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alphaModFix amt="5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06805"/>
            <a:ext cx="12252960" cy="16511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4E047F5-1F11-48D0-A82B-334F570E1C9E}"/>
              </a:ext>
            </a:extLst>
          </p:cNvPr>
          <p:cNvSpPr/>
          <p:nvPr userDrawn="1"/>
        </p:nvSpPr>
        <p:spPr>
          <a:xfrm>
            <a:off x="0" y="5162354"/>
            <a:ext cx="12192000" cy="274320"/>
          </a:xfrm>
          <a:custGeom>
            <a:avLst/>
            <a:gdLst>
              <a:gd name="connsiteX0" fmla="*/ 0 w 12192000"/>
              <a:gd name="connsiteY0" fmla="*/ 0 h 274320"/>
              <a:gd name="connsiteX1" fmla="*/ 336731 w 12192000"/>
              <a:gd name="connsiteY1" fmla="*/ 0 h 274320"/>
              <a:gd name="connsiteX2" fmla="*/ 917303 w 12192000"/>
              <a:gd name="connsiteY2" fmla="*/ 0 h 274320"/>
              <a:gd name="connsiteX3" fmla="*/ 1375954 w 12192000"/>
              <a:gd name="connsiteY3" fmla="*/ 0 h 274320"/>
              <a:gd name="connsiteX4" fmla="*/ 1590766 w 12192000"/>
              <a:gd name="connsiteY4" fmla="*/ 0 h 274320"/>
              <a:gd name="connsiteX5" fmla="*/ 1805577 w 12192000"/>
              <a:gd name="connsiteY5" fmla="*/ 0 h 274320"/>
              <a:gd name="connsiteX6" fmla="*/ 2142309 w 12192000"/>
              <a:gd name="connsiteY6" fmla="*/ 0 h 274320"/>
              <a:gd name="connsiteX7" fmla="*/ 2722880 w 12192000"/>
              <a:gd name="connsiteY7" fmla="*/ 0 h 274320"/>
              <a:gd name="connsiteX8" fmla="*/ 3425371 w 12192000"/>
              <a:gd name="connsiteY8" fmla="*/ 0 h 274320"/>
              <a:gd name="connsiteX9" fmla="*/ 3884023 w 12192000"/>
              <a:gd name="connsiteY9" fmla="*/ 0 h 274320"/>
              <a:gd name="connsiteX10" fmla="*/ 4708434 w 12192000"/>
              <a:gd name="connsiteY10" fmla="*/ 0 h 274320"/>
              <a:gd name="connsiteX11" fmla="*/ 5167086 w 12192000"/>
              <a:gd name="connsiteY11" fmla="*/ 0 h 274320"/>
              <a:gd name="connsiteX12" fmla="*/ 5503817 w 12192000"/>
              <a:gd name="connsiteY12" fmla="*/ 0 h 274320"/>
              <a:gd name="connsiteX13" fmla="*/ 5840549 w 12192000"/>
              <a:gd name="connsiteY13" fmla="*/ 0 h 274320"/>
              <a:gd name="connsiteX14" fmla="*/ 6299200 w 12192000"/>
              <a:gd name="connsiteY14" fmla="*/ 0 h 274320"/>
              <a:gd name="connsiteX15" fmla="*/ 6757851 w 12192000"/>
              <a:gd name="connsiteY15" fmla="*/ 0 h 274320"/>
              <a:gd name="connsiteX16" fmla="*/ 7582263 w 12192000"/>
              <a:gd name="connsiteY16" fmla="*/ 0 h 274320"/>
              <a:gd name="connsiteX17" fmla="*/ 8040914 w 12192000"/>
              <a:gd name="connsiteY17" fmla="*/ 0 h 274320"/>
              <a:gd name="connsiteX18" fmla="*/ 8743406 w 12192000"/>
              <a:gd name="connsiteY18" fmla="*/ 0 h 274320"/>
              <a:gd name="connsiteX19" fmla="*/ 8958217 w 12192000"/>
              <a:gd name="connsiteY19" fmla="*/ 0 h 274320"/>
              <a:gd name="connsiteX20" fmla="*/ 9294949 w 12192000"/>
              <a:gd name="connsiteY20" fmla="*/ 0 h 274320"/>
              <a:gd name="connsiteX21" fmla="*/ 9997440 w 12192000"/>
              <a:gd name="connsiteY21" fmla="*/ 0 h 274320"/>
              <a:gd name="connsiteX22" fmla="*/ 10578011 w 12192000"/>
              <a:gd name="connsiteY22" fmla="*/ 0 h 274320"/>
              <a:gd name="connsiteX23" fmla="*/ 11402423 w 12192000"/>
              <a:gd name="connsiteY23" fmla="*/ 0 h 274320"/>
              <a:gd name="connsiteX24" fmla="*/ 12192000 w 12192000"/>
              <a:gd name="connsiteY24" fmla="*/ 0 h 274320"/>
              <a:gd name="connsiteX25" fmla="*/ 12192000 w 12192000"/>
              <a:gd name="connsiteY25" fmla="*/ 274320 h 274320"/>
              <a:gd name="connsiteX26" fmla="*/ 11855269 w 12192000"/>
              <a:gd name="connsiteY26" fmla="*/ 274320 h 274320"/>
              <a:gd name="connsiteX27" fmla="*/ 11396617 w 12192000"/>
              <a:gd name="connsiteY27" fmla="*/ 274320 h 274320"/>
              <a:gd name="connsiteX28" fmla="*/ 11181806 w 12192000"/>
              <a:gd name="connsiteY28" fmla="*/ 274320 h 274320"/>
              <a:gd name="connsiteX29" fmla="*/ 10723154 w 12192000"/>
              <a:gd name="connsiteY29" fmla="*/ 274320 h 274320"/>
              <a:gd name="connsiteX30" fmla="*/ 9898743 w 12192000"/>
              <a:gd name="connsiteY30" fmla="*/ 274320 h 274320"/>
              <a:gd name="connsiteX31" fmla="*/ 9683931 w 12192000"/>
              <a:gd name="connsiteY31" fmla="*/ 274320 h 274320"/>
              <a:gd name="connsiteX32" fmla="*/ 9347200 w 12192000"/>
              <a:gd name="connsiteY32" fmla="*/ 274320 h 274320"/>
              <a:gd name="connsiteX33" fmla="*/ 9132389 w 12192000"/>
              <a:gd name="connsiteY33" fmla="*/ 274320 h 274320"/>
              <a:gd name="connsiteX34" fmla="*/ 8795657 w 12192000"/>
              <a:gd name="connsiteY34" fmla="*/ 274320 h 274320"/>
              <a:gd name="connsiteX35" fmla="*/ 8337006 w 12192000"/>
              <a:gd name="connsiteY35" fmla="*/ 274320 h 274320"/>
              <a:gd name="connsiteX36" fmla="*/ 8000274 w 12192000"/>
              <a:gd name="connsiteY36" fmla="*/ 274320 h 274320"/>
              <a:gd name="connsiteX37" fmla="*/ 7419703 w 12192000"/>
              <a:gd name="connsiteY37" fmla="*/ 274320 h 274320"/>
              <a:gd name="connsiteX38" fmla="*/ 6595291 w 12192000"/>
              <a:gd name="connsiteY38" fmla="*/ 274320 h 274320"/>
              <a:gd name="connsiteX39" fmla="*/ 5892800 w 12192000"/>
              <a:gd name="connsiteY39" fmla="*/ 274320 h 274320"/>
              <a:gd name="connsiteX40" fmla="*/ 5677989 w 12192000"/>
              <a:gd name="connsiteY40" fmla="*/ 274320 h 274320"/>
              <a:gd name="connsiteX41" fmla="*/ 5341257 w 12192000"/>
              <a:gd name="connsiteY41" fmla="*/ 274320 h 274320"/>
              <a:gd name="connsiteX42" fmla="*/ 5004526 w 12192000"/>
              <a:gd name="connsiteY42" fmla="*/ 274320 h 274320"/>
              <a:gd name="connsiteX43" fmla="*/ 4545874 w 12192000"/>
              <a:gd name="connsiteY43" fmla="*/ 274320 h 274320"/>
              <a:gd name="connsiteX44" fmla="*/ 3965303 w 12192000"/>
              <a:gd name="connsiteY44" fmla="*/ 274320 h 274320"/>
              <a:gd name="connsiteX45" fmla="*/ 3140891 w 12192000"/>
              <a:gd name="connsiteY45" fmla="*/ 274320 h 274320"/>
              <a:gd name="connsiteX46" fmla="*/ 2438400 w 12192000"/>
              <a:gd name="connsiteY46" fmla="*/ 274320 h 274320"/>
              <a:gd name="connsiteX47" fmla="*/ 1857829 w 12192000"/>
              <a:gd name="connsiteY47" fmla="*/ 274320 h 274320"/>
              <a:gd name="connsiteX48" fmla="*/ 1277257 w 12192000"/>
              <a:gd name="connsiteY48" fmla="*/ 274320 h 274320"/>
              <a:gd name="connsiteX49" fmla="*/ 0 w 12192000"/>
              <a:gd name="connsiteY49" fmla="*/ 274320 h 274320"/>
              <a:gd name="connsiteX50" fmla="*/ 0 w 12192000"/>
              <a:gd name="connsiteY50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2000" h="274320" fill="none" extrusionOk="0">
                <a:moveTo>
                  <a:pt x="0" y="0"/>
                </a:moveTo>
                <a:cubicBezTo>
                  <a:pt x="142718" y="-3864"/>
                  <a:pt x="204201" y="2812"/>
                  <a:pt x="336731" y="0"/>
                </a:cubicBezTo>
                <a:cubicBezTo>
                  <a:pt x="469261" y="-2812"/>
                  <a:pt x="686847" y="37442"/>
                  <a:pt x="917303" y="0"/>
                </a:cubicBezTo>
                <a:cubicBezTo>
                  <a:pt x="1147759" y="-37442"/>
                  <a:pt x="1161216" y="39240"/>
                  <a:pt x="1375954" y="0"/>
                </a:cubicBezTo>
                <a:cubicBezTo>
                  <a:pt x="1590692" y="-39240"/>
                  <a:pt x="1496668" y="1129"/>
                  <a:pt x="1590766" y="0"/>
                </a:cubicBezTo>
                <a:cubicBezTo>
                  <a:pt x="1684864" y="-1129"/>
                  <a:pt x="1728943" y="5768"/>
                  <a:pt x="1805577" y="0"/>
                </a:cubicBezTo>
                <a:cubicBezTo>
                  <a:pt x="1882211" y="-5768"/>
                  <a:pt x="1995727" y="28733"/>
                  <a:pt x="2142309" y="0"/>
                </a:cubicBezTo>
                <a:cubicBezTo>
                  <a:pt x="2288891" y="-28733"/>
                  <a:pt x="2460853" y="54116"/>
                  <a:pt x="2722880" y="0"/>
                </a:cubicBezTo>
                <a:cubicBezTo>
                  <a:pt x="2984907" y="-54116"/>
                  <a:pt x="3231460" y="58484"/>
                  <a:pt x="3425371" y="0"/>
                </a:cubicBezTo>
                <a:cubicBezTo>
                  <a:pt x="3619282" y="-58484"/>
                  <a:pt x="3764376" y="51921"/>
                  <a:pt x="3884023" y="0"/>
                </a:cubicBezTo>
                <a:cubicBezTo>
                  <a:pt x="4003670" y="-51921"/>
                  <a:pt x="4360338" y="45847"/>
                  <a:pt x="4708434" y="0"/>
                </a:cubicBezTo>
                <a:cubicBezTo>
                  <a:pt x="5056530" y="-45847"/>
                  <a:pt x="5071783" y="34684"/>
                  <a:pt x="5167086" y="0"/>
                </a:cubicBezTo>
                <a:cubicBezTo>
                  <a:pt x="5262389" y="-34684"/>
                  <a:pt x="5348462" y="27405"/>
                  <a:pt x="5503817" y="0"/>
                </a:cubicBezTo>
                <a:cubicBezTo>
                  <a:pt x="5659172" y="-27405"/>
                  <a:pt x="5687660" y="14043"/>
                  <a:pt x="5840549" y="0"/>
                </a:cubicBezTo>
                <a:cubicBezTo>
                  <a:pt x="5993438" y="-14043"/>
                  <a:pt x="6154120" y="38499"/>
                  <a:pt x="6299200" y="0"/>
                </a:cubicBezTo>
                <a:cubicBezTo>
                  <a:pt x="6444280" y="-38499"/>
                  <a:pt x="6599335" y="47268"/>
                  <a:pt x="6757851" y="0"/>
                </a:cubicBezTo>
                <a:cubicBezTo>
                  <a:pt x="6916367" y="-47268"/>
                  <a:pt x="7239868" y="64714"/>
                  <a:pt x="7582263" y="0"/>
                </a:cubicBezTo>
                <a:cubicBezTo>
                  <a:pt x="7924658" y="-64714"/>
                  <a:pt x="7870645" y="48951"/>
                  <a:pt x="8040914" y="0"/>
                </a:cubicBezTo>
                <a:cubicBezTo>
                  <a:pt x="8211183" y="-48951"/>
                  <a:pt x="8566097" y="11940"/>
                  <a:pt x="8743406" y="0"/>
                </a:cubicBezTo>
                <a:cubicBezTo>
                  <a:pt x="8920715" y="-11940"/>
                  <a:pt x="8915256" y="631"/>
                  <a:pt x="8958217" y="0"/>
                </a:cubicBezTo>
                <a:cubicBezTo>
                  <a:pt x="9001178" y="-631"/>
                  <a:pt x="9204877" y="12386"/>
                  <a:pt x="9294949" y="0"/>
                </a:cubicBezTo>
                <a:cubicBezTo>
                  <a:pt x="9385021" y="-12386"/>
                  <a:pt x="9702953" y="44790"/>
                  <a:pt x="9997440" y="0"/>
                </a:cubicBezTo>
                <a:cubicBezTo>
                  <a:pt x="10291927" y="-44790"/>
                  <a:pt x="10325501" y="4166"/>
                  <a:pt x="10578011" y="0"/>
                </a:cubicBezTo>
                <a:cubicBezTo>
                  <a:pt x="10830521" y="-4166"/>
                  <a:pt x="10994788" y="23227"/>
                  <a:pt x="11402423" y="0"/>
                </a:cubicBezTo>
                <a:cubicBezTo>
                  <a:pt x="11810058" y="-23227"/>
                  <a:pt x="11993289" y="33917"/>
                  <a:pt x="12192000" y="0"/>
                </a:cubicBezTo>
                <a:cubicBezTo>
                  <a:pt x="12201664" y="85755"/>
                  <a:pt x="12172386" y="139412"/>
                  <a:pt x="12192000" y="274320"/>
                </a:cubicBezTo>
                <a:cubicBezTo>
                  <a:pt x="12123170" y="280824"/>
                  <a:pt x="12005780" y="264196"/>
                  <a:pt x="11855269" y="274320"/>
                </a:cubicBezTo>
                <a:cubicBezTo>
                  <a:pt x="11704758" y="284444"/>
                  <a:pt x="11612310" y="269724"/>
                  <a:pt x="11396617" y="274320"/>
                </a:cubicBezTo>
                <a:cubicBezTo>
                  <a:pt x="11180924" y="278916"/>
                  <a:pt x="11281967" y="249209"/>
                  <a:pt x="11181806" y="274320"/>
                </a:cubicBezTo>
                <a:cubicBezTo>
                  <a:pt x="11081645" y="299431"/>
                  <a:pt x="10856171" y="261841"/>
                  <a:pt x="10723154" y="274320"/>
                </a:cubicBezTo>
                <a:cubicBezTo>
                  <a:pt x="10590137" y="286799"/>
                  <a:pt x="10266521" y="242954"/>
                  <a:pt x="9898743" y="274320"/>
                </a:cubicBezTo>
                <a:cubicBezTo>
                  <a:pt x="9530965" y="305686"/>
                  <a:pt x="9743652" y="253658"/>
                  <a:pt x="9683931" y="274320"/>
                </a:cubicBezTo>
                <a:cubicBezTo>
                  <a:pt x="9624210" y="294982"/>
                  <a:pt x="9511777" y="260960"/>
                  <a:pt x="9347200" y="274320"/>
                </a:cubicBezTo>
                <a:cubicBezTo>
                  <a:pt x="9182623" y="287680"/>
                  <a:pt x="9202505" y="266851"/>
                  <a:pt x="9132389" y="274320"/>
                </a:cubicBezTo>
                <a:cubicBezTo>
                  <a:pt x="9062273" y="281789"/>
                  <a:pt x="8955341" y="264545"/>
                  <a:pt x="8795657" y="274320"/>
                </a:cubicBezTo>
                <a:cubicBezTo>
                  <a:pt x="8635973" y="284095"/>
                  <a:pt x="8502018" y="257767"/>
                  <a:pt x="8337006" y="274320"/>
                </a:cubicBezTo>
                <a:cubicBezTo>
                  <a:pt x="8171994" y="290873"/>
                  <a:pt x="8141101" y="237965"/>
                  <a:pt x="8000274" y="274320"/>
                </a:cubicBezTo>
                <a:cubicBezTo>
                  <a:pt x="7859447" y="310675"/>
                  <a:pt x="7686091" y="244704"/>
                  <a:pt x="7419703" y="274320"/>
                </a:cubicBezTo>
                <a:cubicBezTo>
                  <a:pt x="7153315" y="303936"/>
                  <a:pt x="6874049" y="187175"/>
                  <a:pt x="6595291" y="274320"/>
                </a:cubicBezTo>
                <a:cubicBezTo>
                  <a:pt x="6316533" y="361465"/>
                  <a:pt x="6214254" y="202594"/>
                  <a:pt x="5892800" y="274320"/>
                </a:cubicBezTo>
                <a:cubicBezTo>
                  <a:pt x="5571346" y="346046"/>
                  <a:pt x="5753603" y="255937"/>
                  <a:pt x="5677989" y="274320"/>
                </a:cubicBezTo>
                <a:cubicBezTo>
                  <a:pt x="5602375" y="292703"/>
                  <a:pt x="5483825" y="249427"/>
                  <a:pt x="5341257" y="274320"/>
                </a:cubicBezTo>
                <a:cubicBezTo>
                  <a:pt x="5198689" y="299213"/>
                  <a:pt x="5156028" y="242094"/>
                  <a:pt x="5004526" y="274320"/>
                </a:cubicBezTo>
                <a:cubicBezTo>
                  <a:pt x="4853024" y="306546"/>
                  <a:pt x="4755713" y="267459"/>
                  <a:pt x="4545874" y="274320"/>
                </a:cubicBezTo>
                <a:cubicBezTo>
                  <a:pt x="4336035" y="281181"/>
                  <a:pt x="4103514" y="220339"/>
                  <a:pt x="3965303" y="274320"/>
                </a:cubicBezTo>
                <a:cubicBezTo>
                  <a:pt x="3827092" y="328301"/>
                  <a:pt x="3481088" y="248392"/>
                  <a:pt x="3140891" y="274320"/>
                </a:cubicBezTo>
                <a:cubicBezTo>
                  <a:pt x="2800694" y="300248"/>
                  <a:pt x="2746481" y="248060"/>
                  <a:pt x="2438400" y="274320"/>
                </a:cubicBezTo>
                <a:cubicBezTo>
                  <a:pt x="2130319" y="300580"/>
                  <a:pt x="2027727" y="231456"/>
                  <a:pt x="1857829" y="274320"/>
                </a:cubicBezTo>
                <a:cubicBezTo>
                  <a:pt x="1687931" y="317184"/>
                  <a:pt x="1442818" y="239359"/>
                  <a:pt x="1277257" y="274320"/>
                </a:cubicBezTo>
                <a:cubicBezTo>
                  <a:pt x="1111696" y="309281"/>
                  <a:pt x="311224" y="221995"/>
                  <a:pt x="0" y="274320"/>
                </a:cubicBezTo>
                <a:cubicBezTo>
                  <a:pt x="-13119" y="172728"/>
                  <a:pt x="7199" y="100287"/>
                  <a:pt x="0" y="0"/>
                </a:cubicBezTo>
                <a:close/>
              </a:path>
              <a:path w="12192000" h="274320" stroke="0" extrusionOk="0">
                <a:moveTo>
                  <a:pt x="0" y="0"/>
                </a:moveTo>
                <a:cubicBezTo>
                  <a:pt x="78922" y="-205"/>
                  <a:pt x="206680" y="14052"/>
                  <a:pt x="336731" y="0"/>
                </a:cubicBezTo>
                <a:cubicBezTo>
                  <a:pt x="466782" y="-14052"/>
                  <a:pt x="885065" y="27149"/>
                  <a:pt x="1161143" y="0"/>
                </a:cubicBezTo>
                <a:cubicBezTo>
                  <a:pt x="1437221" y="-27149"/>
                  <a:pt x="1597675" y="52353"/>
                  <a:pt x="1985554" y="0"/>
                </a:cubicBezTo>
                <a:cubicBezTo>
                  <a:pt x="2373433" y="-52353"/>
                  <a:pt x="2461254" y="34682"/>
                  <a:pt x="2688046" y="0"/>
                </a:cubicBezTo>
                <a:cubicBezTo>
                  <a:pt x="2914838" y="-34682"/>
                  <a:pt x="3044681" y="47465"/>
                  <a:pt x="3268617" y="0"/>
                </a:cubicBezTo>
                <a:cubicBezTo>
                  <a:pt x="3492553" y="-47465"/>
                  <a:pt x="3711566" y="25494"/>
                  <a:pt x="4093029" y="0"/>
                </a:cubicBezTo>
                <a:cubicBezTo>
                  <a:pt x="4474492" y="-25494"/>
                  <a:pt x="4519110" y="17146"/>
                  <a:pt x="4673600" y="0"/>
                </a:cubicBezTo>
                <a:cubicBezTo>
                  <a:pt x="4828090" y="-17146"/>
                  <a:pt x="4971223" y="30890"/>
                  <a:pt x="5132251" y="0"/>
                </a:cubicBezTo>
                <a:cubicBezTo>
                  <a:pt x="5293279" y="-30890"/>
                  <a:pt x="5294978" y="15838"/>
                  <a:pt x="5347063" y="0"/>
                </a:cubicBezTo>
                <a:cubicBezTo>
                  <a:pt x="5399148" y="-15838"/>
                  <a:pt x="5608419" y="30122"/>
                  <a:pt x="5805714" y="0"/>
                </a:cubicBezTo>
                <a:cubicBezTo>
                  <a:pt x="6003009" y="-30122"/>
                  <a:pt x="6066904" y="23003"/>
                  <a:pt x="6142446" y="0"/>
                </a:cubicBezTo>
                <a:cubicBezTo>
                  <a:pt x="6217988" y="-23003"/>
                  <a:pt x="6383475" y="36050"/>
                  <a:pt x="6601097" y="0"/>
                </a:cubicBezTo>
                <a:cubicBezTo>
                  <a:pt x="6818719" y="-36050"/>
                  <a:pt x="6834889" y="22342"/>
                  <a:pt x="7059749" y="0"/>
                </a:cubicBezTo>
                <a:cubicBezTo>
                  <a:pt x="7284609" y="-22342"/>
                  <a:pt x="7195402" y="11639"/>
                  <a:pt x="7274560" y="0"/>
                </a:cubicBezTo>
                <a:cubicBezTo>
                  <a:pt x="7353718" y="-11639"/>
                  <a:pt x="7700974" y="98924"/>
                  <a:pt x="8098971" y="0"/>
                </a:cubicBezTo>
                <a:cubicBezTo>
                  <a:pt x="8496968" y="-98924"/>
                  <a:pt x="8248326" y="8793"/>
                  <a:pt x="8313783" y="0"/>
                </a:cubicBezTo>
                <a:cubicBezTo>
                  <a:pt x="8379240" y="-8793"/>
                  <a:pt x="8878366" y="72544"/>
                  <a:pt x="9138194" y="0"/>
                </a:cubicBezTo>
                <a:cubicBezTo>
                  <a:pt x="9398022" y="-72544"/>
                  <a:pt x="9340152" y="1220"/>
                  <a:pt x="9474926" y="0"/>
                </a:cubicBezTo>
                <a:cubicBezTo>
                  <a:pt x="9609700" y="-1220"/>
                  <a:pt x="9752912" y="11385"/>
                  <a:pt x="9933577" y="0"/>
                </a:cubicBezTo>
                <a:cubicBezTo>
                  <a:pt x="10114242" y="-11385"/>
                  <a:pt x="10112229" y="34657"/>
                  <a:pt x="10270309" y="0"/>
                </a:cubicBezTo>
                <a:cubicBezTo>
                  <a:pt x="10428389" y="-34657"/>
                  <a:pt x="10639869" y="9645"/>
                  <a:pt x="10850880" y="0"/>
                </a:cubicBezTo>
                <a:cubicBezTo>
                  <a:pt x="11061891" y="-9645"/>
                  <a:pt x="10976387" y="8588"/>
                  <a:pt x="11065691" y="0"/>
                </a:cubicBezTo>
                <a:cubicBezTo>
                  <a:pt x="11154995" y="-8588"/>
                  <a:pt x="11871643" y="2136"/>
                  <a:pt x="12192000" y="0"/>
                </a:cubicBezTo>
                <a:cubicBezTo>
                  <a:pt x="12207332" y="74429"/>
                  <a:pt x="12184297" y="173581"/>
                  <a:pt x="12192000" y="274320"/>
                </a:cubicBezTo>
                <a:cubicBezTo>
                  <a:pt x="11952723" y="343525"/>
                  <a:pt x="11765410" y="259440"/>
                  <a:pt x="11611429" y="274320"/>
                </a:cubicBezTo>
                <a:cubicBezTo>
                  <a:pt x="11457448" y="289200"/>
                  <a:pt x="11260655" y="221638"/>
                  <a:pt x="11030857" y="274320"/>
                </a:cubicBezTo>
                <a:cubicBezTo>
                  <a:pt x="10801059" y="327002"/>
                  <a:pt x="10766695" y="239913"/>
                  <a:pt x="10694126" y="274320"/>
                </a:cubicBezTo>
                <a:cubicBezTo>
                  <a:pt x="10621557" y="308727"/>
                  <a:pt x="10454382" y="241910"/>
                  <a:pt x="10235474" y="274320"/>
                </a:cubicBezTo>
                <a:cubicBezTo>
                  <a:pt x="10016566" y="306730"/>
                  <a:pt x="9963966" y="270418"/>
                  <a:pt x="9776823" y="274320"/>
                </a:cubicBezTo>
                <a:cubicBezTo>
                  <a:pt x="9589680" y="278222"/>
                  <a:pt x="9509035" y="269673"/>
                  <a:pt x="9440091" y="274320"/>
                </a:cubicBezTo>
                <a:cubicBezTo>
                  <a:pt x="9371147" y="278967"/>
                  <a:pt x="9154074" y="233397"/>
                  <a:pt x="8981440" y="274320"/>
                </a:cubicBezTo>
                <a:cubicBezTo>
                  <a:pt x="8808806" y="315243"/>
                  <a:pt x="8587341" y="205722"/>
                  <a:pt x="8278949" y="274320"/>
                </a:cubicBezTo>
                <a:cubicBezTo>
                  <a:pt x="7970557" y="342918"/>
                  <a:pt x="8143533" y="266371"/>
                  <a:pt x="8064137" y="274320"/>
                </a:cubicBezTo>
                <a:cubicBezTo>
                  <a:pt x="7984741" y="282269"/>
                  <a:pt x="7870230" y="234160"/>
                  <a:pt x="7727406" y="274320"/>
                </a:cubicBezTo>
                <a:cubicBezTo>
                  <a:pt x="7584582" y="314480"/>
                  <a:pt x="7382484" y="268614"/>
                  <a:pt x="7268754" y="274320"/>
                </a:cubicBezTo>
                <a:cubicBezTo>
                  <a:pt x="7155024" y="280026"/>
                  <a:pt x="6697863" y="204440"/>
                  <a:pt x="6444343" y="274320"/>
                </a:cubicBezTo>
                <a:cubicBezTo>
                  <a:pt x="6190823" y="344200"/>
                  <a:pt x="5985169" y="241127"/>
                  <a:pt x="5863771" y="274320"/>
                </a:cubicBezTo>
                <a:cubicBezTo>
                  <a:pt x="5742373" y="307513"/>
                  <a:pt x="5448348" y="215288"/>
                  <a:pt x="5283200" y="274320"/>
                </a:cubicBezTo>
                <a:cubicBezTo>
                  <a:pt x="5118052" y="333352"/>
                  <a:pt x="4837331" y="175407"/>
                  <a:pt x="4458789" y="274320"/>
                </a:cubicBezTo>
                <a:cubicBezTo>
                  <a:pt x="4080247" y="373233"/>
                  <a:pt x="4154576" y="214741"/>
                  <a:pt x="3878217" y="274320"/>
                </a:cubicBezTo>
                <a:cubicBezTo>
                  <a:pt x="3601858" y="333899"/>
                  <a:pt x="3416939" y="223528"/>
                  <a:pt x="3175726" y="274320"/>
                </a:cubicBezTo>
                <a:cubicBezTo>
                  <a:pt x="2934513" y="325112"/>
                  <a:pt x="2578163" y="254946"/>
                  <a:pt x="2351314" y="274320"/>
                </a:cubicBezTo>
                <a:cubicBezTo>
                  <a:pt x="2124465" y="293694"/>
                  <a:pt x="2179708" y="262544"/>
                  <a:pt x="2136503" y="274320"/>
                </a:cubicBezTo>
                <a:cubicBezTo>
                  <a:pt x="2093298" y="286096"/>
                  <a:pt x="1867551" y="273158"/>
                  <a:pt x="1799771" y="274320"/>
                </a:cubicBezTo>
                <a:cubicBezTo>
                  <a:pt x="1731991" y="275482"/>
                  <a:pt x="1387336" y="271131"/>
                  <a:pt x="1219200" y="274320"/>
                </a:cubicBezTo>
                <a:cubicBezTo>
                  <a:pt x="1051064" y="277509"/>
                  <a:pt x="821780" y="234488"/>
                  <a:pt x="638629" y="274320"/>
                </a:cubicBezTo>
                <a:cubicBezTo>
                  <a:pt x="455478" y="314152"/>
                  <a:pt x="233516" y="207888"/>
                  <a:pt x="0" y="274320"/>
                </a:cubicBezTo>
                <a:cubicBezTo>
                  <a:pt x="-12430" y="199951"/>
                  <a:pt x="16247" y="12096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216855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19AAB-2DA0-4D1A-B018-5444D48EA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1194"/>
            <a:ext cx="10515600" cy="4705155"/>
          </a:xfrm>
        </p:spPr>
        <p:txBody>
          <a:bodyPr/>
          <a:lstStyle>
            <a:lvl1pPr>
              <a:defRPr sz="2400">
                <a:latin typeface="Cabin regular" panose="020B0604020202020204" charset="0"/>
                <a:cs typeface="Cabin regular" panose="020B0604020202020204" charset="0"/>
              </a:defRPr>
            </a:lvl1pPr>
            <a:lvl2pPr>
              <a:defRPr sz="2000">
                <a:latin typeface="Cabin regular" panose="020B0604020202020204" charset="0"/>
                <a:cs typeface="Cabin regular" panose="020B0604020202020204" charset="0"/>
              </a:defRPr>
            </a:lvl2pPr>
            <a:lvl3pPr>
              <a:defRPr sz="1800">
                <a:latin typeface="Cabin regular" panose="020B0604020202020204" charset="0"/>
                <a:cs typeface="Cabin regular" panose="020B0604020202020204" charset="0"/>
              </a:defRPr>
            </a:lvl3pPr>
            <a:lvl4pPr>
              <a:defRPr sz="1600">
                <a:latin typeface="Cabin regular" panose="020B0604020202020204" charset="0"/>
                <a:cs typeface="Cabin regular" panose="020B0604020202020204" charset="0"/>
              </a:defRPr>
            </a:lvl4pPr>
            <a:lvl5pPr>
              <a:defRPr sz="1400">
                <a:latin typeface="Cabin regular" panose="020B0604020202020204" charset="0"/>
                <a:cs typeface="Cabin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404D64FE-7BD3-48DC-A9FF-BD2F95C848A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700000">
            <a:off x="10862947" y="5570671"/>
            <a:ext cx="1280160" cy="1280159"/>
          </a:xfrm>
          <a:custGeom>
            <a:avLst/>
            <a:gdLst>
              <a:gd name="connsiteX0" fmla="*/ 1092685 w 1280160"/>
              <a:gd name="connsiteY0" fmla="*/ 187475 h 1280159"/>
              <a:gd name="connsiteX1" fmla="*/ 1092685 w 1280160"/>
              <a:gd name="connsiteY1" fmla="*/ 1092685 h 1280159"/>
              <a:gd name="connsiteX2" fmla="*/ 187475 w 1280160"/>
              <a:gd name="connsiteY2" fmla="*/ 1092685 h 1280159"/>
              <a:gd name="connsiteX3" fmla="*/ 187475 w 1280160"/>
              <a:gd name="connsiteY3" fmla="*/ 187475 h 1280159"/>
              <a:gd name="connsiteX4" fmla="*/ 1092685 w 1280160"/>
              <a:gd name="connsiteY4" fmla="*/ 187475 h 12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1280159">
                <a:moveTo>
                  <a:pt x="1092685" y="187475"/>
                </a:moveTo>
                <a:cubicBezTo>
                  <a:pt x="1342652" y="437442"/>
                  <a:pt x="1342652" y="842718"/>
                  <a:pt x="1092685" y="1092685"/>
                </a:cubicBezTo>
                <a:cubicBezTo>
                  <a:pt x="842719" y="1342651"/>
                  <a:pt x="437442" y="1342651"/>
                  <a:pt x="187475" y="1092685"/>
                </a:cubicBezTo>
                <a:cubicBezTo>
                  <a:pt x="-62491" y="842718"/>
                  <a:pt x="-62491" y="437442"/>
                  <a:pt x="187475" y="187475"/>
                </a:cubicBezTo>
                <a:cubicBezTo>
                  <a:pt x="437442" y="-62491"/>
                  <a:pt x="842719" y="-62491"/>
                  <a:pt x="1092685" y="18747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48760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920DF-73D9-4159-87BD-56661198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2B9D-3E69-4961-858B-5102FCDD3C6C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CC178-B2F1-4A3B-9727-1346532A7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2BDA3-B286-457A-B04D-2223D7BA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5B16-23B6-4CCA-9294-058791135A2B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Google Shape;90;p14">
            <a:extLst>
              <a:ext uri="{FF2B5EF4-FFF2-40B4-BE49-F238E27FC236}">
                <a16:creationId xmlns:a16="http://schemas.microsoft.com/office/drawing/2014/main" id="{AD6BE85C-FA03-47A4-8180-7883AD48A5C8}"/>
              </a:ext>
            </a:extLst>
          </p:cNvPr>
          <p:cNvSpPr/>
          <p:nvPr userDrawn="1"/>
        </p:nvSpPr>
        <p:spPr>
          <a:xfrm rot="5400000" flipH="1">
            <a:off x="6053520" y="-4911517"/>
            <a:ext cx="54265" cy="12226078"/>
          </a:xfrm>
          <a:prstGeom prst="roundRect">
            <a:avLst>
              <a:gd name="adj" fmla="val 0"/>
            </a:avLst>
          </a:prstGeom>
          <a:solidFill>
            <a:srgbClr val="1D3DB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Google Shape;89;p14">
            <a:extLst>
              <a:ext uri="{FF2B5EF4-FFF2-40B4-BE49-F238E27FC236}">
                <a16:creationId xmlns:a16="http://schemas.microsoft.com/office/drawing/2014/main" id="{16BD70CE-7301-4174-BCAA-10C88F93A44A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504"/>
            <a:ext cx="2244436" cy="9198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464B5D-98A5-4379-BBF0-0E2390F0C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71" y="683310"/>
            <a:ext cx="5306630" cy="967883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sz="2800">
                <a:latin typeface="Cabin regular" panose="020B0604020202020204" charset="0"/>
                <a:cs typeface="Cabin regular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Google Shape;324;p36">
            <a:extLst>
              <a:ext uri="{FF2B5EF4-FFF2-40B4-BE49-F238E27FC236}">
                <a16:creationId xmlns:a16="http://schemas.microsoft.com/office/drawing/2014/main" id="{7A15875D-853F-4B8E-BCE6-F81BC9AD5CED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4453" y="396275"/>
            <a:ext cx="1193550" cy="73152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34816E-62C8-4CD9-AC2A-1A8A5F0910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alphaModFix amt="5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06805"/>
            <a:ext cx="12252960" cy="16511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BE1F9BC-B261-416D-AFF1-802F1CC84069}"/>
              </a:ext>
            </a:extLst>
          </p:cNvPr>
          <p:cNvSpPr/>
          <p:nvPr userDrawn="1"/>
        </p:nvSpPr>
        <p:spPr>
          <a:xfrm>
            <a:off x="0" y="5162354"/>
            <a:ext cx="12192000" cy="274320"/>
          </a:xfrm>
          <a:custGeom>
            <a:avLst/>
            <a:gdLst>
              <a:gd name="connsiteX0" fmla="*/ 0 w 12192000"/>
              <a:gd name="connsiteY0" fmla="*/ 0 h 274320"/>
              <a:gd name="connsiteX1" fmla="*/ 336731 w 12192000"/>
              <a:gd name="connsiteY1" fmla="*/ 0 h 274320"/>
              <a:gd name="connsiteX2" fmla="*/ 917303 w 12192000"/>
              <a:gd name="connsiteY2" fmla="*/ 0 h 274320"/>
              <a:gd name="connsiteX3" fmla="*/ 1375954 w 12192000"/>
              <a:gd name="connsiteY3" fmla="*/ 0 h 274320"/>
              <a:gd name="connsiteX4" fmla="*/ 1590766 w 12192000"/>
              <a:gd name="connsiteY4" fmla="*/ 0 h 274320"/>
              <a:gd name="connsiteX5" fmla="*/ 1805577 w 12192000"/>
              <a:gd name="connsiteY5" fmla="*/ 0 h 274320"/>
              <a:gd name="connsiteX6" fmla="*/ 2142309 w 12192000"/>
              <a:gd name="connsiteY6" fmla="*/ 0 h 274320"/>
              <a:gd name="connsiteX7" fmla="*/ 2722880 w 12192000"/>
              <a:gd name="connsiteY7" fmla="*/ 0 h 274320"/>
              <a:gd name="connsiteX8" fmla="*/ 3425371 w 12192000"/>
              <a:gd name="connsiteY8" fmla="*/ 0 h 274320"/>
              <a:gd name="connsiteX9" fmla="*/ 3884023 w 12192000"/>
              <a:gd name="connsiteY9" fmla="*/ 0 h 274320"/>
              <a:gd name="connsiteX10" fmla="*/ 4708434 w 12192000"/>
              <a:gd name="connsiteY10" fmla="*/ 0 h 274320"/>
              <a:gd name="connsiteX11" fmla="*/ 5167086 w 12192000"/>
              <a:gd name="connsiteY11" fmla="*/ 0 h 274320"/>
              <a:gd name="connsiteX12" fmla="*/ 5503817 w 12192000"/>
              <a:gd name="connsiteY12" fmla="*/ 0 h 274320"/>
              <a:gd name="connsiteX13" fmla="*/ 5840549 w 12192000"/>
              <a:gd name="connsiteY13" fmla="*/ 0 h 274320"/>
              <a:gd name="connsiteX14" fmla="*/ 6299200 w 12192000"/>
              <a:gd name="connsiteY14" fmla="*/ 0 h 274320"/>
              <a:gd name="connsiteX15" fmla="*/ 6757851 w 12192000"/>
              <a:gd name="connsiteY15" fmla="*/ 0 h 274320"/>
              <a:gd name="connsiteX16" fmla="*/ 7582263 w 12192000"/>
              <a:gd name="connsiteY16" fmla="*/ 0 h 274320"/>
              <a:gd name="connsiteX17" fmla="*/ 8040914 w 12192000"/>
              <a:gd name="connsiteY17" fmla="*/ 0 h 274320"/>
              <a:gd name="connsiteX18" fmla="*/ 8743406 w 12192000"/>
              <a:gd name="connsiteY18" fmla="*/ 0 h 274320"/>
              <a:gd name="connsiteX19" fmla="*/ 8958217 w 12192000"/>
              <a:gd name="connsiteY19" fmla="*/ 0 h 274320"/>
              <a:gd name="connsiteX20" fmla="*/ 9294949 w 12192000"/>
              <a:gd name="connsiteY20" fmla="*/ 0 h 274320"/>
              <a:gd name="connsiteX21" fmla="*/ 9997440 w 12192000"/>
              <a:gd name="connsiteY21" fmla="*/ 0 h 274320"/>
              <a:gd name="connsiteX22" fmla="*/ 10578011 w 12192000"/>
              <a:gd name="connsiteY22" fmla="*/ 0 h 274320"/>
              <a:gd name="connsiteX23" fmla="*/ 11402423 w 12192000"/>
              <a:gd name="connsiteY23" fmla="*/ 0 h 274320"/>
              <a:gd name="connsiteX24" fmla="*/ 12192000 w 12192000"/>
              <a:gd name="connsiteY24" fmla="*/ 0 h 274320"/>
              <a:gd name="connsiteX25" fmla="*/ 12192000 w 12192000"/>
              <a:gd name="connsiteY25" fmla="*/ 274320 h 274320"/>
              <a:gd name="connsiteX26" fmla="*/ 11855269 w 12192000"/>
              <a:gd name="connsiteY26" fmla="*/ 274320 h 274320"/>
              <a:gd name="connsiteX27" fmla="*/ 11396617 w 12192000"/>
              <a:gd name="connsiteY27" fmla="*/ 274320 h 274320"/>
              <a:gd name="connsiteX28" fmla="*/ 11181806 w 12192000"/>
              <a:gd name="connsiteY28" fmla="*/ 274320 h 274320"/>
              <a:gd name="connsiteX29" fmla="*/ 10723154 w 12192000"/>
              <a:gd name="connsiteY29" fmla="*/ 274320 h 274320"/>
              <a:gd name="connsiteX30" fmla="*/ 9898743 w 12192000"/>
              <a:gd name="connsiteY30" fmla="*/ 274320 h 274320"/>
              <a:gd name="connsiteX31" fmla="*/ 9683931 w 12192000"/>
              <a:gd name="connsiteY31" fmla="*/ 274320 h 274320"/>
              <a:gd name="connsiteX32" fmla="*/ 9347200 w 12192000"/>
              <a:gd name="connsiteY32" fmla="*/ 274320 h 274320"/>
              <a:gd name="connsiteX33" fmla="*/ 9132389 w 12192000"/>
              <a:gd name="connsiteY33" fmla="*/ 274320 h 274320"/>
              <a:gd name="connsiteX34" fmla="*/ 8795657 w 12192000"/>
              <a:gd name="connsiteY34" fmla="*/ 274320 h 274320"/>
              <a:gd name="connsiteX35" fmla="*/ 8337006 w 12192000"/>
              <a:gd name="connsiteY35" fmla="*/ 274320 h 274320"/>
              <a:gd name="connsiteX36" fmla="*/ 8000274 w 12192000"/>
              <a:gd name="connsiteY36" fmla="*/ 274320 h 274320"/>
              <a:gd name="connsiteX37" fmla="*/ 7419703 w 12192000"/>
              <a:gd name="connsiteY37" fmla="*/ 274320 h 274320"/>
              <a:gd name="connsiteX38" fmla="*/ 6595291 w 12192000"/>
              <a:gd name="connsiteY38" fmla="*/ 274320 h 274320"/>
              <a:gd name="connsiteX39" fmla="*/ 5892800 w 12192000"/>
              <a:gd name="connsiteY39" fmla="*/ 274320 h 274320"/>
              <a:gd name="connsiteX40" fmla="*/ 5677989 w 12192000"/>
              <a:gd name="connsiteY40" fmla="*/ 274320 h 274320"/>
              <a:gd name="connsiteX41" fmla="*/ 5341257 w 12192000"/>
              <a:gd name="connsiteY41" fmla="*/ 274320 h 274320"/>
              <a:gd name="connsiteX42" fmla="*/ 5004526 w 12192000"/>
              <a:gd name="connsiteY42" fmla="*/ 274320 h 274320"/>
              <a:gd name="connsiteX43" fmla="*/ 4545874 w 12192000"/>
              <a:gd name="connsiteY43" fmla="*/ 274320 h 274320"/>
              <a:gd name="connsiteX44" fmla="*/ 3965303 w 12192000"/>
              <a:gd name="connsiteY44" fmla="*/ 274320 h 274320"/>
              <a:gd name="connsiteX45" fmla="*/ 3140891 w 12192000"/>
              <a:gd name="connsiteY45" fmla="*/ 274320 h 274320"/>
              <a:gd name="connsiteX46" fmla="*/ 2438400 w 12192000"/>
              <a:gd name="connsiteY46" fmla="*/ 274320 h 274320"/>
              <a:gd name="connsiteX47" fmla="*/ 1857829 w 12192000"/>
              <a:gd name="connsiteY47" fmla="*/ 274320 h 274320"/>
              <a:gd name="connsiteX48" fmla="*/ 1277257 w 12192000"/>
              <a:gd name="connsiteY48" fmla="*/ 274320 h 274320"/>
              <a:gd name="connsiteX49" fmla="*/ 0 w 12192000"/>
              <a:gd name="connsiteY49" fmla="*/ 274320 h 274320"/>
              <a:gd name="connsiteX50" fmla="*/ 0 w 12192000"/>
              <a:gd name="connsiteY50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2000" h="274320" fill="none" extrusionOk="0">
                <a:moveTo>
                  <a:pt x="0" y="0"/>
                </a:moveTo>
                <a:cubicBezTo>
                  <a:pt x="142718" y="-3864"/>
                  <a:pt x="204201" y="2812"/>
                  <a:pt x="336731" y="0"/>
                </a:cubicBezTo>
                <a:cubicBezTo>
                  <a:pt x="469261" y="-2812"/>
                  <a:pt x="686847" y="37442"/>
                  <a:pt x="917303" y="0"/>
                </a:cubicBezTo>
                <a:cubicBezTo>
                  <a:pt x="1147759" y="-37442"/>
                  <a:pt x="1161216" y="39240"/>
                  <a:pt x="1375954" y="0"/>
                </a:cubicBezTo>
                <a:cubicBezTo>
                  <a:pt x="1590692" y="-39240"/>
                  <a:pt x="1496668" y="1129"/>
                  <a:pt x="1590766" y="0"/>
                </a:cubicBezTo>
                <a:cubicBezTo>
                  <a:pt x="1684864" y="-1129"/>
                  <a:pt x="1728943" y="5768"/>
                  <a:pt x="1805577" y="0"/>
                </a:cubicBezTo>
                <a:cubicBezTo>
                  <a:pt x="1882211" y="-5768"/>
                  <a:pt x="1995727" y="28733"/>
                  <a:pt x="2142309" y="0"/>
                </a:cubicBezTo>
                <a:cubicBezTo>
                  <a:pt x="2288891" y="-28733"/>
                  <a:pt x="2460853" y="54116"/>
                  <a:pt x="2722880" y="0"/>
                </a:cubicBezTo>
                <a:cubicBezTo>
                  <a:pt x="2984907" y="-54116"/>
                  <a:pt x="3231460" y="58484"/>
                  <a:pt x="3425371" y="0"/>
                </a:cubicBezTo>
                <a:cubicBezTo>
                  <a:pt x="3619282" y="-58484"/>
                  <a:pt x="3764376" y="51921"/>
                  <a:pt x="3884023" y="0"/>
                </a:cubicBezTo>
                <a:cubicBezTo>
                  <a:pt x="4003670" y="-51921"/>
                  <a:pt x="4360338" y="45847"/>
                  <a:pt x="4708434" y="0"/>
                </a:cubicBezTo>
                <a:cubicBezTo>
                  <a:pt x="5056530" y="-45847"/>
                  <a:pt x="5071783" y="34684"/>
                  <a:pt x="5167086" y="0"/>
                </a:cubicBezTo>
                <a:cubicBezTo>
                  <a:pt x="5262389" y="-34684"/>
                  <a:pt x="5348462" y="27405"/>
                  <a:pt x="5503817" y="0"/>
                </a:cubicBezTo>
                <a:cubicBezTo>
                  <a:pt x="5659172" y="-27405"/>
                  <a:pt x="5687660" y="14043"/>
                  <a:pt x="5840549" y="0"/>
                </a:cubicBezTo>
                <a:cubicBezTo>
                  <a:pt x="5993438" y="-14043"/>
                  <a:pt x="6154120" y="38499"/>
                  <a:pt x="6299200" y="0"/>
                </a:cubicBezTo>
                <a:cubicBezTo>
                  <a:pt x="6444280" y="-38499"/>
                  <a:pt x="6599335" y="47268"/>
                  <a:pt x="6757851" y="0"/>
                </a:cubicBezTo>
                <a:cubicBezTo>
                  <a:pt x="6916367" y="-47268"/>
                  <a:pt x="7239868" y="64714"/>
                  <a:pt x="7582263" y="0"/>
                </a:cubicBezTo>
                <a:cubicBezTo>
                  <a:pt x="7924658" y="-64714"/>
                  <a:pt x="7870645" y="48951"/>
                  <a:pt x="8040914" y="0"/>
                </a:cubicBezTo>
                <a:cubicBezTo>
                  <a:pt x="8211183" y="-48951"/>
                  <a:pt x="8566097" y="11940"/>
                  <a:pt x="8743406" y="0"/>
                </a:cubicBezTo>
                <a:cubicBezTo>
                  <a:pt x="8920715" y="-11940"/>
                  <a:pt x="8915256" y="631"/>
                  <a:pt x="8958217" y="0"/>
                </a:cubicBezTo>
                <a:cubicBezTo>
                  <a:pt x="9001178" y="-631"/>
                  <a:pt x="9204877" y="12386"/>
                  <a:pt x="9294949" y="0"/>
                </a:cubicBezTo>
                <a:cubicBezTo>
                  <a:pt x="9385021" y="-12386"/>
                  <a:pt x="9702953" y="44790"/>
                  <a:pt x="9997440" y="0"/>
                </a:cubicBezTo>
                <a:cubicBezTo>
                  <a:pt x="10291927" y="-44790"/>
                  <a:pt x="10325501" y="4166"/>
                  <a:pt x="10578011" y="0"/>
                </a:cubicBezTo>
                <a:cubicBezTo>
                  <a:pt x="10830521" y="-4166"/>
                  <a:pt x="10994788" y="23227"/>
                  <a:pt x="11402423" y="0"/>
                </a:cubicBezTo>
                <a:cubicBezTo>
                  <a:pt x="11810058" y="-23227"/>
                  <a:pt x="11993289" y="33917"/>
                  <a:pt x="12192000" y="0"/>
                </a:cubicBezTo>
                <a:cubicBezTo>
                  <a:pt x="12201664" y="85755"/>
                  <a:pt x="12172386" y="139412"/>
                  <a:pt x="12192000" y="274320"/>
                </a:cubicBezTo>
                <a:cubicBezTo>
                  <a:pt x="12123170" y="280824"/>
                  <a:pt x="12005780" y="264196"/>
                  <a:pt x="11855269" y="274320"/>
                </a:cubicBezTo>
                <a:cubicBezTo>
                  <a:pt x="11704758" y="284444"/>
                  <a:pt x="11612310" y="269724"/>
                  <a:pt x="11396617" y="274320"/>
                </a:cubicBezTo>
                <a:cubicBezTo>
                  <a:pt x="11180924" y="278916"/>
                  <a:pt x="11281967" y="249209"/>
                  <a:pt x="11181806" y="274320"/>
                </a:cubicBezTo>
                <a:cubicBezTo>
                  <a:pt x="11081645" y="299431"/>
                  <a:pt x="10856171" y="261841"/>
                  <a:pt x="10723154" y="274320"/>
                </a:cubicBezTo>
                <a:cubicBezTo>
                  <a:pt x="10590137" y="286799"/>
                  <a:pt x="10266521" y="242954"/>
                  <a:pt x="9898743" y="274320"/>
                </a:cubicBezTo>
                <a:cubicBezTo>
                  <a:pt x="9530965" y="305686"/>
                  <a:pt x="9743652" y="253658"/>
                  <a:pt x="9683931" y="274320"/>
                </a:cubicBezTo>
                <a:cubicBezTo>
                  <a:pt x="9624210" y="294982"/>
                  <a:pt x="9511777" y="260960"/>
                  <a:pt x="9347200" y="274320"/>
                </a:cubicBezTo>
                <a:cubicBezTo>
                  <a:pt x="9182623" y="287680"/>
                  <a:pt x="9202505" y="266851"/>
                  <a:pt x="9132389" y="274320"/>
                </a:cubicBezTo>
                <a:cubicBezTo>
                  <a:pt x="9062273" y="281789"/>
                  <a:pt x="8955341" y="264545"/>
                  <a:pt x="8795657" y="274320"/>
                </a:cubicBezTo>
                <a:cubicBezTo>
                  <a:pt x="8635973" y="284095"/>
                  <a:pt x="8502018" y="257767"/>
                  <a:pt x="8337006" y="274320"/>
                </a:cubicBezTo>
                <a:cubicBezTo>
                  <a:pt x="8171994" y="290873"/>
                  <a:pt x="8141101" y="237965"/>
                  <a:pt x="8000274" y="274320"/>
                </a:cubicBezTo>
                <a:cubicBezTo>
                  <a:pt x="7859447" y="310675"/>
                  <a:pt x="7686091" y="244704"/>
                  <a:pt x="7419703" y="274320"/>
                </a:cubicBezTo>
                <a:cubicBezTo>
                  <a:pt x="7153315" y="303936"/>
                  <a:pt x="6874049" y="187175"/>
                  <a:pt x="6595291" y="274320"/>
                </a:cubicBezTo>
                <a:cubicBezTo>
                  <a:pt x="6316533" y="361465"/>
                  <a:pt x="6214254" y="202594"/>
                  <a:pt x="5892800" y="274320"/>
                </a:cubicBezTo>
                <a:cubicBezTo>
                  <a:pt x="5571346" y="346046"/>
                  <a:pt x="5753603" y="255937"/>
                  <a:pt x="5677989" y="274320"/>
                </a:cubicBezTo>
                <a:cubicBezTo>
                  <a:pt x="5602375" y="292703"/>
                  <a:pt x="5483825" y="249427"/>
                  <a:pt x="5341257" y="274320"/>
                </a:cubicBezTo>
                <a:cubicBezTo>
                  <a:pt x="5198689" y="299213"/>
                  <a:pt x="5156028" y="242094"/>
                  <a:pt x="5004526" y="274320"/>
                </a:cubicBezTo>
                <a:cubicBezTo>
                  <a:pt x="4853024" y="306546"/>
                  <a:pt x="4755713" y="267459"/>
                  <a:pt x="4545874" y="274320"/>
                </a:cubicBezTo>
                <a:cubicBezTo>
                  <a:pt x="4336035" y="281181"/>
                  <a:pt x="4103514" y="220339"/>
                  <a:pt x="3965303" y="274320"/>
                </a:cubicBezTo>
                <a:cubicBezTo>
                  <a:pt x="3827092" y="328301"/>
                  <a:pt x="3481088" y="248392"/>
                  <a:pt x="3140891" y="274320"/>
                </a:cubicBezTo>
                <a:cubicBezTo>
                  <a:pt x="2800694" y="300248"/>
                  <a:pt x="2746481" y="248060"/>
                  <a:pt x="2438400" y="274320"/>
                </a:cubicBezTo>
                <a:cubicBezTo>
                  <a:pt x="2130319" y="300580"/>
                  <a:pt x="2027727" y="231456"/>
                  <a:pt x="1857829" y="274320"/>
                </a:cubicBezTo>
                <a:cubicBezTo>
                  <a:pt x="1687931" y="317184"/>
                  <a:pt x="1442818" y="239359"/>
                  <a:pt x="1277257" y="274320"/>
                </a:cubicBezTo>
                <a:cubicBezTo>
                  <a:pt x="1111696" y="309281"/>
                  <a:pt x="311224" y="221995"/>
                  <a:pt x="0" y="274320"/>
                </a:cubicBezTo>
                <a:cubicBezTo>
                  <a:pt x="-13119" y="172728"/>
                  <a:pt x="7199" y="100287"/>
                  <a:pt x="0" y="0"/>
                </a:cubicBezTo>
                <a:close/>
              </a:path>
              <a:path w="12192000" h="274320" stroke="0" extrusionOk="0">
                <a:moveTo>
                  <a:pt x="0" y="0"/>
                </a:moveTo>
                <a:cubicBezTo>
                  <a:pt x="78922" y="-205"/>
                  <a:pt x="206680" y="14052"/>
                  <a:pt x="336731" y="0"/>
                </a:cubicBezTo>
                <a:cubicBezTo>
                  <a:pt x="466782" y="-14052"/>
                  <a:pt x="885065" y="27149"/>
                  <a:pt x="1161143" y="0"/>
                </a:cubicBezTo>
                <a:cubicBezTo>
                  <a:pt x="1437221" y="-27149"/>
                  <a:pt x="1597675" y="52353"/>
                  <a:pt x="1985554" y="0"/>
                </a:cubicBezTo>
                <a:cubicBezTo>
                  <a:pt x="2373433" y="-52353"/>
                  <a:pt x="2461254" y="34682"/>
                  <a:pt x="2688046" y="0"/>
                </a:cubicBezTo>
                <a:cubicBezTo>
                  <a:pt x="2914838" y="-34682"/>
                  <a:pt x="3044681" y="47465"/>
                  <a:pt x="3268617" y="0"/>
                </a:cubicBezTo>
                <a:cubicBezTo>
                  <a:pt x="3492553" y="-47465"/>
                  <a:pt x="3711566" y="25494"/>
                  <a:pt x="4093029" y="0"/>
                </a:cubicBezTo>
                <a:cubicBezTo>
                  <a:pt x="4474492" y="-25494"/>
                  <a:pt x="4519110" y="17146"/>
                  <a:pt x="4673600" y="0"/>
                </a:cubicBezTo>
                <a:cubicBezTo>
                  <a:pt x="4828090" y="-17146"/>
                  <a:pt x="4971223" y="30890"/>
                  <a:pt x="5132251" y="0"/>
                </a:cubicBezTo>
                <a:cubicBezTo>
                  <a:pt x="5293279" y="-30890"/>
                  <a:pt x="5294978" y="15838"/>
                  <a:pt x="5347063" y="0"/>
                </a:cubicBezTo>
                <a:cubicBezTo>
                  <a:pt x="5399148" y="-15838"/>
                  <a:pt x="5608419" y="30122"/>
                  <a:pt x="5805714" y="0"/>
                </a:cubicBezTo>
                <a:cubicBezTo>
                  <a:pt x="6003009" y="-30122"/>
                  <a:pt x="6066904" y="23003"/>
                  <a:pt x="6142446" y="0"/>
                </a:cubicBezTo>
                <a:cubicBezTo>
                  <a:pt x="6217988" y="-23003"/>
                  <a:pt x="6383475" y="36050"/>
                  <a:pt x="6601097" y="0"/>
                </a:cubicBezTo>
                <a:cubicBezTo>
                  <a:pt x="6818719" y="-36050"/>
                  <a:pt x="6834889" y="22342"/>
                  <a:pt x="7059749" y="0"/>
                </a:cubicBezTo>
                <a:cubicBezTo>
                  <a:pt x="7284609" y="-22342"/>
                  <a:pt x="7195402" y="11639"/>
                  <a:pt x="7274560" y="0"/>
                </a:cubicBezTo>
                <a:cubicBezTo>
                  <a:pt x="7353718" y="-11639"/>
                  <a:pt x="7700974" y="98924"/>
                  <a:pt x="8098971" y="0"/>
                </a:cubicBezTo>
                <a:cubicBezTo>
                  <a:pt x="8496968" y="-98924"/>
                  <a:pt x="8248326" y="8793"/>
                  <a:pt x="8313783" y="0"/>
                </a:cubicBezTo>
                <a:cubicBezTo>
                  <a:pt x="8379240" y="-8793"/>
                  <a:pt x="8878366" y="72544"/>
                  <a:pt x="9138194" y="0"/>
                </a:cubicBezTo>
                <a:cubicBezTo>
                  <a:pt x="9398022" y="-72544"/>
                  <a:pt x="9340152" y="1220"/>
                  <a:pt x="9474926" y="0"/>
                </a:cubicBezTo>
                <a:cubicBezTo>
                  <a:pt x="9609700" y="-1220"/>
                  <a:pt x="9752912" y="11385"/>
                  <a:pt x="9933577" y="0"/>
                </a:cubicBezTo>
                <a:cubicBezTo>
                  <a:pt x="10114242" y="-11385"/>
                  <a:pt x="10112229" y="34657"/>
                  <a:pt x="10270309" y="0"/>
                </a:cubicBezTo>
                <a:cubicBezTo>
                  <a:pt x="10428389" y="-34657"/>
                  <a:pt x="10639869" y="9645"/>
                  <a:pt x="10850880" y="0"/>
                </a:cubicBezTo>
                <a:cubicBezTo>
                  <a:pt x="11061891" y="-9645"/>
                  <a:pt x="10976387" y="8588"/>
                  <a:pt x="11065691" y="0"/>
                </a:cubicBezTo>
                <a:cubicBezTo>
                  <a:pt x="11154995" y="-8588"/>
                  <a:pt x="11871643" y="2136"/>
                  <a:pt x="12192000" y="0"/>
                </a:cubicBezTo>
                <a:cubicBezTo>
                  <a:pt x="12207332" y="74429"/>
                  <a:pt x="12184297" y="173581"/>
                  <a:pt x="12192000" y="274320"/>
                </a:cubicBezTo>
                <a:cubicBezTo>
                  <a:pt x="11952723" y="343525"/>
                  <a:pt x="11765410" y="259440"/>
                  <a:pt x="11611429" y="274320"/>
                </a:cubicBezTo>
                <a:cubicBezTo>
                  <a:pt x="11457448" y="289200"/>
                  <a:pt x="11260655" y="221638"/>
                  <a:pt x="11030857" y="274320"/>
                </a:cubicBezTo>
                <a:cubicBezTo>
                  <a:pt x="10801059" y="327002"/>
                  <a:pt x="10766695" y="239913"/>
                  <a:pt x="10694126" y="274320"/>
                </a:cubicBezTo>
                <a:cubicBezTo>
                  <a:pt x="10621557" y="308727"/>
                  <a:pt x="10454382" y="241910"/>
                  <a:pt x="10235474" y="274320"/>
                </a:cubicBezTo>
                <a:cubicBezTo>
                  <a:pt x="10016566" y="306730"/>
                  <a:pt x="9963966" y="270418"/>
                  <a:pt x="9776823" y="274320"/>
                </a:cubicBezTo>
                <a:cubicBezTo>
                  <a:pt x="9589680" y="278222"/>
                  <a:pt x="9509035" y="269673"/>
                  <a:pt x="9440091" y="274320"/>
                </a:cubicBezTo>
                <a:cubicBezTo>
                  <a:pt x="9371147" y="278967"/>
                  <a:pt x="9154074" y="233397"/>
                  <a:pt x="8981440" y="274320"/>
                </a:cubicBezTo>
                <a:cubicBezTo>
                  <a:pt x="8808806" y="315243"/>
                  <a:pt x="8587341" y="205722"/>
                  <a:pt x="8278949" y="274320"/>
                </a:cubicBezTo>
                <a:cubicBezTo>
                  <a:pt x="7970557" y="342918"/>
                  <a:pt x="8143533" y="266371"/>
                  <a:pt x="8064137" y="274320"/>
                </a:cubicBezTo>
                <a:cubicBezTo>
                  <a:pt x="7984741" y="282269"/>
                  <a:pt x="7870230" y="234160"/>
                  <a:pt x="7727406" y="274320"/>
                </a:cubicBezTo>
                <a:cubicBezTo>
                  <a:pt x="7584582" y="314480"/>
                  <a:pt x="7382484" y="268614"/>
                  <a:pt x="7268754" y="274320"/>
                </a:cubicBezTo>
                <a:cubicBezTo>
                  <a:pt x="7155024" y="280026"/>
                  <a:pt x="6697863" y="204440"/>
                  <a:pt x="6444343" y="274320"/>
                </a:cubicBezTo>
                <a:cubicBezTo>
                  <a:pt x="6190823" y="344200"/>
                  <a:pt x="5985169" y="241127"/>
                  <a:pt x="5863771" y="274320"/>
                </a:cubicBezTo>
                <a:cubicBezTo>
                  <a:pt x="5742373" y="307513"/>
                  <a:pt x="5448348" y="215288"/>
                  <a:pt x="5283200" y="274320"/>
                </a:cubicBezTo>
                <a:cubicBezTo>
                  <a:pt x="5118052" y="333352"/>
                  <a:pt x="4837331" y="175407"/>
                  <a:pt x="4458789" y="274320"/>
                </a:cubicBezTo>
                <a:cubicBezTo>
                  <a:pt x="4080247" y="373233"/>
                  <a:pt x="4154576" y="214741"/>
                  <a:pt x="3878217" y="274320"/>
                </a:cubicBezTo>
                <a:cubicBezTo>
                  <a:pt x="3601858" y="333899"/>
                  <a:pt x="3416939" y="223528"/>
                  <a:pt x="3175726" y="274320"/>
                </a:cubicBezTo>
                <a:cubicBezTo>
                  <a:pt x="2934513" y="325112"/>
                  <a:pt x="2578163" y="254946"/>
                  <a:pt x="2351314" y="274320"/>
                </a:cubicBezTo>
                <a:cubicBezTo>
                  <a:pt x="2124465" y="293694"/>
                  <a:pt x="2179708" y="262544"/>
                  <a:pt x="2136503" y="274320"/>
                </a:cubicBezTo>
                <a:cubicBezTo>
                  <a:pt x="2093298" y="286096"/>
                  <a:pt x="1867551" y="273158"/>
                  <a:pt x="1799771" y="274320"/>
                </a:cubicBezTo>
                <a:cubicBezTo>
                  <a:pt x="1731991" y="275482"/>
                  <a:pt x="1387336" y="271131"/>
                  <a:pt x="1219200" y="274320"/>
                </a:cubicBezTo>
                <a:cubicBezTo>
                  <a:pt x="1051064" y="277509"/>
                  <a:pt x="821780" y="234488"/>
                  <a:pt x="638629" y="274320"/>
                </a:cubicBezTo>
                <a:cubicBezTo>
                  <a:pt x="455478" y="314152"/>
                  <a:pt x="233516" y="207888"/>
                  <a:pt x="0" y="274320"/>
                </a:cubicBezTo>
                <a:cubicBezTo>
                  <a:pt x="-12430" y="199951"/>
                  <a:pt x="16247" y="12096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216855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19AAB-2DA0-4D1A-B018-5444D48EA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1194"/>
            <a:ext cx="10515600" cy="4705155"/>
          </a:xfrm>
        </p:spPr>
        <p:txBody>
          <a:bodyPr/>
          <a:lstStyle>
            <a:lvl1pPr>
              <a:defRPr sz="2400">
                <a:latin typeface="Cabin regular" panose="020B0604020202020204" charset="0"/>
                <a:cs typeface="Cabin regular" panose="020B0604020202020204" charset="0"/>
              </a:defRPr>
            </a:lvl1pPr>
            <a:lvl2pPr>
              <a:defRPr sz="2000">
                <a:latin typeface="Cabin regular" panose="020B0604020202020204" charset="0"/>
                <a:cs typeface="Cabin regular" panose="020B0604020202020204" charset="0"/>
              </a:defRPr>
            </a:lvl2pPr>
            <a:lvl3pPr>
              <a:defRPr sz="1800">
                <a:latin typeface="Cabin regular" panose="020B0604020202020204" charset="0"/>
                <a:cs typeface="Cabin regular" panose="020B0604020202020204" charset="0"/>
              </a:defRPr>
            </a:lvl3pPr>
            <a:lvl4pPr>
              <a:defRPr sz="1600">
                <a:latin typeface="Cabin regular" panose="020B0604020202020204" charset="0"/>
                <a:cs typeface="Cabin regular" panose="020B0604020202020204" charset="0"/>
              </a:defRPr>
            </a:lvl4pPr>
            <a:lvl5pPr>
              <a:defRPr sz="1400">
                <a:latin typeface="Cabin regular" panose="020B0604020202020204" charset="0"/>
                <a:cs typeface="Cabin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F0F6F916-8908-46F8-9593-8DE8045ECD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700000">
            <a:off x="10862947" y="5570671"/>
            <a:ext cx="1280160" cy="1280159"/>
          </a:xfrm>
          <a:custGeom>
            <a:avLst/>
            <a:gdLst>
              <a:gd name="connsiteX0" fmla="*/ 1092685 w 1280160"/>
              <a:gd name="connsiteY0" fmla="*/ 187475 h 1280159"/>
              <a:gd name="connsiteX1" fmla="*/ 1092685 w 1280160"/>
              <a:gd name="connsiteY1" fmla="*/ 1092685 h 1280159"/>
              <a:gd name="connsiteX2" fmla="*/ 187475 w 1280160"/>
              <a:gd name="connsiteY2" fmla="*/ 1092685 h 1280159"/>
              <a:gd name="connsiteX3" fmla="*/ 187475 w 1280160"/>
              <a:gd name="connsiteY3" fmla="*/ 187475 h 1280159"/>
              <a:gd name="connsiteX4" fmla="*/ 1092685 w 1280160"/>
              <a:gd name="connsiteY4" fmla="*/ 187475 h 12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1280159">
                <a:moveTo>
                  <a:pt x="1092685" y="187475"/>
                </a:moveTo>
                <a:cubicBezTo>
                  <a:pt x="1342652" y="437442"/>
                  <a:pt x="1342652" y="842718"/>
                  <a:pt x="1092685" y="1092685"/>
                </a:cubicBezTo>
                <a:cubicBezTo>
                  <a:pt x="842719" y="1342651"/>
                  <a:pt x="437442" y="1342651"/>
                  <a:pt x="187475" y="1092685"/>
                </a:cubicBezTo>
                <a:cubicBezTo>
                  <a:pt x="-62491" y="842718"/>
                  <a:pt x="-62491" y="437442"/>
                  <a:pt x="187475" y="187475"/>
                </a:cubicBezTo>
                <a:cubicBezTo>
                  <a:pt x="437442" y="-62491"/>
                  <a:pt x="842719" y="-62491"/>
                  <a:pt x="1092685" y="18747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728242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0;p14">
            <a:extLst>
              <a:ext uri="{FF2B5EF4-FFF2-40B4-BE49-F238E27FC236}">
                <a16:creationId xmlns:a16="http://schemas.microsoft.com/office/drawing/2014/main" id="{AD6BE85C-FA03-47A4-8180-7883AD48A5C8}"/>
              </a:ext>
            </a:extLst>
          </p:cNvPr>
          <p:cNvSpPr/>
          <p:nvPr userDrawn="1"/>
        </p:nvSpPr>
        <p:spPr>
          <a:xfrm rot="5400000" flipH="1">
            <a:off x="6053520" y="-4911517"/>
            <a:ext cx="54265" cy="12226078"/>
          </a:xfrm>
          <a:prstGeom prst="roundRect">
            <a:avLst>
              <a:gd name="adj" fmla="val 0"/>
            </a:avLst>
          </a:prstGeom>
          <a:solidFill>
            <a:srgbClr val="1D3DB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Google Shape;89;p14">
            <a:extLst>
              <a:ext uri="{FF2B5EF4-FFF2-40B4-BE49-F238E27FC236}">
                <a16:creationId xmlns:a16="http://schemas.microsoft.com/office/drawing/2014/main" id="{16BD70CE-7301-4174-BCAA-10C88F93A44A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504"/>
            <a:ext cx="2244436" cy="9198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464B5D-98A5-4379-BBF0-0E2390F0C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71" y="683310"/>
            <a:ext cx="5306630" cy="967883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sz="2800">
                <a:latin typeface="Cabin regular" panose="020B0604020202020204" charset="0"/>
                <a:cs typeface="Cabin regular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Google Shape;328;p36">
            <a:extLst>
              <a:ext uri="{FF2B5EF4-FFF2-40B4-BE49-F238E27FC236}">
                <a16:creationId xmlns:a16="http://schemas.microsoft.com/office/drawing/2014/main" id="{32A56192-E8BB-4F24-A3B1-81F3BC8A2850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6171" y="401929"/>
            <a:ext cx="1193562" cy="73152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F75450-0D40-473E-BA79-DCEA7A360D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alphaModFix amt="5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06805"/>
            <a:ext cx="12252960" cy="16511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132AEDD-93A5-40D6-A8FA-CCFC1CD2808A}"/>
              </a:ext>
            </a:extLst>
          </p:cNvPr>
          <p:cNvSpPr/>
          <p:nvPr userDrawn="1"/>
        </p:nvSpPr>
        <p:spPr>
          <a:xfrm>
            <a:off x="0" y="5162354"/>
            <a:ext cx="12192000" cy="274320"/>
          </a:xfrm>
          <a:custGeom>
            <a:avLst/>
            <a:gdLst>
              <a:gd name="connsiteX0" fmla="*/ 0 w 12192000"/>
              <a:gd name="connsiteY0" fmla="*/ 0 h 274320"/>
              <a:gd name="connsiteX1" fmla="*/ 336731 w 12192000"/>
              <a:gd name="connsiteY1" fmla="*/ 0 h 274320"/>
              <a:gd name="connsiteX2" fmla="*/ 917303 w 12192000"/>
              <a:gd name="connsiteY2" fmla="*/ 0 h 274320"/>
              <a:gd name="connsiteX3" fmla="*/ 1375954 w 12192000"/>
              <a:gd name="connsiteY3" fmla="*/ 0 h 274320"/>
              <a:gd name="connsiteX4" fmla="*/ 1590766 w 12192000"/>
              <a:gd name="connsiteY4" fmla="*/ 0 h 274320"/>
              <a:gd name="connsiteX5" fmla="*/ 1805577 w 12192000"/>
              <a:gd name="connsiteY5" fmla="*/ 0 h 274320"/>
              <a:gd name="connsiteX6" fmla="*/ 2142309 w 12192000"/>
              <a:gd name="connsiteY6" fmla="*/ 0 h 274320"/>
              <a:gd name="connsiteX7" fmla="*/ 2722880 w 12192000"/>
              <a:gd name="connsiteY7" fmla="*/ 0 h 274320"/>
              <a:gd name="connsiteX8" fmla="*/ 3425371 w 12192000"/>
              <a:gd name="connsiteY8" fmla="*/ 0 h 274320"/>
              <a:gd name="connsiteX9" fmla="*/ 3884023 w 12192000"/>
              <a:gd name="connsiteY9" fmla="*/ 0 h 274320"/>
              <a:gd name="connsiteX10" fmla="*/ 4708434 w 12192000"/>
              <a:gd name="connsiteY10" fmla="*/ 0 h 274320"/>
              <a:gd name="connsiteX11" fmla="*/ 5167086 w 12192000"/>
              <a:gd name="connsiteY11" fmla="*/ 0 h 274320"/>
              <a:gd name="connsiteX12" fmla="*/ 5503817 w 12192000"/>
              <a:gd name="connsiteY12" fmla="*/ 0 h 274320"/>
              <a:gd name="connsiteX13" fmla="*/ 5840549 w 12192000"/>
              <a:gd name="connsiteY13" fmla="*/ 0 h 274320"/>
              <a:gd name="connsiteX14" fmla="*/ 6299200 w 12192000"/>
              <a:gd name="connsiteY14" fmla="*/ 0 h 274320"/>
              <a:gd name="connsiteX15" fmla="*/ 6757851 w 12192000"/>
              <a:gd name="connsiteY15" fmla="*/ 0 h 274320"/>
              <a:gd name="connsiteX16" fmla="*/ 7582263 w 12192000"/>
              <a:gd name="connsiteY16" fmla="*/ 0 h 274320"/>
              <a:gd name="connsiteX17" fmla="*/ 8040914 w 12192000"/>
              <a:gd name="connsiteY17" fmla="*/ 0 h 274320"/>
              <a:gd name="connsiteX18" fmla="*/ 8743406 w 12192000"/>
              <a:gd name="connsiteY18" fmla="*/ 0 h 274320"/>
              <a:gd name="connsiteX19" fmla="*/ 8958217 w 12192000"/>
              <a:gd name="connsiteY19" fmla="*/ 0 h 274320"/>
              <a:gd name="connsiteX20" fmla="*/ 9294949 w 12192000"/>
              <a:gd name="connsiteY20" fmla="*/ 0 h 274320"/>
              <a:gd name="connsiteX21" fmla="*/ 9997440 w 12192000"/>
              <a:gd name="connsiteY21" fmla="*/ 0 h 274320"/>
              <a:gd name="connsiteX22" fmla="*/ 10578011 w 12192000"/>
              <a:gd name="connsiteY22" fmla="*/ 0 h 274320"/>
              <a:gd name="connsiteX23" fmla="*/ 11402423 w 12192000"/>
              <a:gd name="connsiteY23" fmla="*/ 0 h 274320"/>
              <a:gd name="connsiteX24" fmla="*/ 12192000 w 12192000"/>
              <a:gd name="connsiteY24" fmla="*/ 0 h 274320"/>
              <a:gd name="connsiteX25" fmla="*/ 12192000 w 12192000"/>
              <a:gd name="connsiteY25" fmla="*/ 274320 h 274320"/>
              <a:gd name="connsiteX26" fmla="*/ 11855269 w 12192000"/>
              <a:gd name="connsiteY26" fmla="*/ 274320 h 274320"/>
              <a:gd name="connsiteX27" fmla="*/ 11396617 w 12192000"/>
              <a:gd name="connsiteY27" fmla="*/ 274320 h 274320"/>
              <a:gd name="connsiteX28" fmla="*/ 11181806 w 12192000"/>
              <a:gd name="connsiteY28" fmla="*/ 274320 h 274320"/>
              <a:gd name="connsiteX29" fmla="*/ 10723154 w 12192000"/>
              <a:gd name="connsiteY29" fmla="*/ 274320 h 274320"/>
              <a:gd name="connsiteX30" fmla="*/ 9898743 w 12192000"/>
              <a:gd name="connsiteY30" fmla="*/ 274320 h 274320"/>
              <a:gd name="connsiteX31" fmla="*/ 9683931 w 12192000"/>
              <a:gd name="connsiteY31" fmla="*/ 274320 h 274320"/>
              <a:gd name="connsiteX32" fmla="*/ 9347200 w 12192000"/>
              <a:gd name="connsiteY32" fmla="*/ 274320 h 274320"/>
              <a:gd name="connsiteX33" fmla="*/ 9132389 w 12192000"/>
              <a:gd name="connsiteY33" fmla="*/ 274320 h 274320"/>
              <a:gd name="connsiteX34" fmla="*/ 8795657 w 12192000"/>
              <a:gd name="connsiteY34" fmla="*/ 274320 h 274320"/>
              <a:gd name="connsiteX35" fmla="*/ 8337006 w 12192000"/>
              <a:gd name="connsiteY35" fmla="*/ 274320 h 274320"/>
              <a:gd name="connsiteX36" fmla="*/ 8000274 w 12192000"/>
              <a:gd name="connsiteY36" fmla="*/ 274320 h 274320"/>
              <a:gd name="connsiteX37" fmla="*/ 7419703 w 12192000"/>
              <a:gd name="connsiteY37" fmla="*/ 274320 h 274320"/>
              <a:gd name="connsiteX38" fmla="*/ 6595291 w 12192000"/>
              <a:gd name="connsiteY38" fmla="*/ 274320 h 274320"/>
              <a:gd name="connsiteX39" fmla="*/ 5892800 w 12192000"/>
              <a:gd name="connsiteY39" fmla="*/ 274320 h 274320"/>
              <a:gd name="connsiteX40" fmla="*/ 5677989 w 12192000"/>
              <a:gd name="connsiteY40" fmla="*/ 274320 h 274320"/>
              <a:gd name="connsiteX41" fmla="*/ 5341257 w 12192000"/>
              <a:gd name="connsiteY41" fmla="*/ 274320 h 274320"/>
              <a:gd name="connsiteX42" fmla="*/ 5004526 w 12192000"/>
              <a:gd name="connsiteY42" fmla="*/ 274320 h 274320"/>
              <a:gd name="connsiteX43" fmla="*/ 4545874 w 12192000"/>
              <a:gd name="connsiteY43" fmla="*/ 274320 h 274320"/>
              <a:gd name="connsiteX44" fmla="*/ 3965303 w 12192000"/>
              <a:gd name="connsiteY44" fmla="*/ 274320 h 274320"/>
              <a:gd name="connsiteX45" fmla="*/ 3140891 w 12192000"/>
              <a:gd name="connsiteY45" fmla="*/ 274320 h 274320"/>
              <a:gd name="connsiteX46" fmla="*/ 2438400 w 12192000"/>
              <a:gd name="connsiteY46" fmla="*/ 274320 h 274320"/>
              <a:gd name="connsiteX47" fmla="*/ 1857829 w 12192000"/>
              <a:gd name="connsiteY47" fmla="*/ 274320 h 274320"/>
              <a:gd name="connsiteX48" fmla="*/ 1277257 w 12192000"/>
              <a:gd name="connsiteY48" fmla="*/ 274320 h 274320"/>
              <a:gd name="connsiteX49" fmla="*/ 0 w 12192000"/>
              <a:gd name="connsiteY49" fmla="*/ 274320 h 274320"/>
              <a:gd name="connsiteX50" fmla="*/ 0 w 12192000"/>
              <a:gd name="connsiteY50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2000" h="274320" fill="none" extrusionOk="0">
                <a:moveTo>
                  <a:pt x="0" y="0"/>
                </a:moveTo>
                <a:cubicBezTo>
                  <a:pt x="142718" y="-3864"/>
                  <a:pt x="204201" y="2812"/>
                  <a:pt x="336731" y="0"/>
                </a:cubicBezTo>
                <a:cubicBezTo>
                  <a:pt x="469261" y="-2812"/>
                  <a:pt x="686847" y="37442"/>
                  <a:pt x="917303" y="0"/>
                </a:cubicBezTo>
                <a:cubicBezTo>
                  <a:pt x="1147759" y="-37442"/>
                  <a:pt x="1161216" y="39240"/>
                  <a:pt x="1375954" y="0"/>
                </a:cubicBezTo>
                <a:cubicBezTo>
                  <a:pt x="1590692" y="-39240"/>
                  <a:pt x="1496668" y="1129"/>
                  <a:pt x="1590766" y="0"/>
                </a:cubicBezTo>
                <a:cubicBezTo>
                  <a:pt x="1684864" y="-1129"/>
                  <a:pt x="1728943" y="5768"/>
                  <a:pt x="1805577" y="0"/>
                </a:cubicBezTo>
                <a:cubicBezTo>
                  <a:pt x="1882211" y="-5768"/>
                  <a:pt x="1995727" y="28733"/>
                  <a:pt x="2142309" y="0"/>
                </a:cubicBezTo>
                <a:cubicBezTo>
                  <a:pt x="2288891" y="-28733"/>
                  <a:pt x="2460853" y="54116"/>
                  <a:pt x="2722880" y="0"/>
                </a:cubicBezTo>
                <a:cubicBezTo>
                  <a:pt x="2984907" y="-54116"/>
                  <a:pt x="3231460" y="58484"/>
                  <a:pt x="3425371" y="0"/>
                </a:cubicBezTo>
                <a:cubicBezTo>
                  <a:pt x="3619282" y="-58484"/>
                  <a:pt x="3764376" y="51921"/>
                  <a:pt x="3884023" y="0"/>
                </a:cubicBezTo>
                <a:cubicBezTo>
                  <a:pt x="4003670" y="-51921"/>
                  <a:pt x="4360338" y="45847"/>
                  <a:pt x="4708434" y="0"/>
                </a:cubicBezTo>
                <a:cubicBezTo>
                  <a:pt x="5056530" y="-45847"/>
                  <a:pt x="5071783" y="34684"/>
                  <a:pt x="5167086" y="0"/>
                </a:cubicBezTo>
                <a:cubicBezTo>
                  <a:pt x="5262389" y="-34684"/>
                  <a:pt x="5348462" y="27405"/>
                  <a:pt x="5503817" y="0"/>
                </a:cubicBezTo>
                <a:cubicBezTo>
                  <a:pt x="5659172" y="-27405"/>
                  <a:pt x="5687660" y="14043"/>
                  <a:pt x="5840549" y="0"/>
                </a:cubicBezTo>
                <a:cubicBezTo>
                  <a:pt x="5993438" y="-14043"/>
                  <a:pt x="6154120" y="38499"/>
                  <a:pt x="6299200" y="0"/>
                </a:cubicBezTo>
                <a:cubicBezTo>
                  <a:pt x="6444280" y="-38499"/>
                  <a:pt x="6599335" y="47268"/>
                  <a:pt x="6757851" y="0"/>
                </a:cubicBezTo>
                <a:cubicBezTo>
                  <a:pt x="6916367" y="-47268"/>
                  <a:pt x="7239868" y="64714"/>
                  <a:pt x="7582263" y="0"/>
                </a:cubicBezTo>
                <a:cubicBezTo>
                  <a:pt x="7924658" y="-64714"/>
                  <a:pt x="7870645" y="48951"/>
                  <a:pt x="8040914" y="0"/>
                </a:cubicBezTo>
                <a:cubicBezTo>
                  <a:pt x="8211183" y="-48951"/>
                  <a:pt x="8566097" y="11940"/>
                  <a:pt x="8743406" y="0"/>
                </a:cubicBezTo>
                <a:cubicBezTo>
                  <a:pt x="8920715" y="-11940"/>
                  <a:pt x="8915256" y="631"/>
                  <a:pt x="8958217" y="0"/>
                </a:cubicBezTo>
                <a:cubicBezTo>
                  <a:pt x="9001178" y="-631"/>
                  <a:pt x="9204877" y="12386"/>
                  <a:pt x="9294949" y="0"/>
                </a:cubicBezTo>
                <a:cubicBezTo>
                  <a:pt x="9385021" y="-12386"/>
                  <a:pt x="9702953" y="44790"/>
                  <a:pt x="9997440" y="0"/>
                </a:cubicBezTo>
                <a:cubicBezTo>
                  <a:pt x="10291927" y="-44790"/>
                  <a:pt x="10325501" y="4166"/>
                  <a:pt x="10578011" y="0"/>
                </a:cubicBezTo>
                <a:cubicBezTo>
                  <a:pt x="10830521" y="-4166"/>
                  <a:pt x="10994788" y="23227"/>
                  <a:pt x="11402423" y="0"/>
                </a:cubicBezTo>
                <a:cubicBezTo>
                  <a:pt x="11810058" y="-23227"/>
                  <a:pt x="11993289" y="33917"/>
                  <a:pt x="12192000" y="0"/>
                </a:cubicBezTo>
                <a:cubicBezTo>
                  <a:pt x="12201664" y="85755"/>
                  <a:pt x="12172386" y="139412"/>
                  <a:pt x="12192000" y="274320"/>
                </a:cubicBezTo>
                <a:cubicBezTo>
                  <a:pt x="12123170" y="280824"/>
                  <a:pt x="12005780" y="264196"/>
                  <a:pt x="11855269" y="274320"/>
                </a:cubicBezTo>
                <a:cubicBezTo>
                  <a:pt x="11704758" y="284444"/>
                  <a:pt x="11612310" y="269724"/>
                  <a:pt x="11396617" y="274320"/>
                </a:cubicBezTo>
                <a:cubicBezTo>
                  <a:pt x="11180924" y="278916"/>
                  <a:pt x="11281967" y="249209"/>
                  <a:pt x="11181806" y="274320"/>
                </a:cubicBezTo>
                <a:cubicBezTo>
                  <a:pt x="11081645" y="299431"/>
                  <a:pt x="10856171" y="261841"/>
                  <a:pt x="10723154" y="274320"/>
                </a:cubicBezTo>
                <a:cubicBezTo>
                  <a:pt x="10590137" y="286799"/>
                  <a:pt x="10266521" y="242954"/>
                  <a:pt x="9898743" y="274320"/>
                </a:cubicBezTo>
                <a:cubicBezTo>
                  <a:pt x="9530965" y="305686"/>
                  <a:pt x="9743652" y="253658"/>
                  <a:pt x="9683931" y="274320"/>
                </a:cubicBezTo>
                <a:cubicBezTo>
                  <a:pt x="9624210" y="294982"/>
                  <a:pt x="9511777" y="260960"/>
                  <a:pt x="9347200" y="274320"/>
                </a:cubicBezTo>
                <a:cubicBezTo>
                  <a:pt x="9182623" y="287680"/>
                  <a:pt x="9202505" y="266851"/>
                  <a:pt x="9132389" y="274320"/>
                </a:cubicBezTo>
                <a:cubicBezTo>
                  <a:pt x="9062273" y="281789"/>
                  <a:pt x="8955341" y="264545"/>
                  <a:pt x="8795657" y="274320"/>
                </a:cubicBezTo>
                <a:cubicBezTo>
                  <a:pt x="8635973" y="284095"/>
                  <a:pt x="8502018" y="257767"/>
                  <a:pt x="8337006" y="274320"/>
                </a:cubicBezTo>
                <a:cubicBezTo>
                  <a:pt x="8171994" y="290873"/>
                  <a:pt x="8141101" y="237965"/>
                  <a:pt x="8000274" y="274320"/>
                </a:cubicBezTo>
                <a:cubicBezTo>
                  <a:pt x="7859447" y="310675"/>
                  <a:pt x="7686091" y="244704"/>
                  <a:pt x="7419703" y="274320"/>
                </a:cubicBezTo>
                <a:cubicBezTo>
                  <a:pt x="7153315" y="303936"/>
                  <a:pt x="6874049" y="187175"/>
                  <a:pt x="6595291" y="274320"/>
                </a:cubicBezTo>
                <a:cubicBezTo>
                  <a:pt x="6316533" y="361465"/>
                  <a:pt x="6214254" y="202594"/>
                  <a:pt x="5892800" y="274320"/>
                </a:cubicBezTo>
                <a:cubicBezTo>
                  <a:pt x="5571346" y="346046"/>
                  <a:pt x="5753603" y="255937"/>
                  <a:pt x="5677989" y="274320"/>
                </a:cubicBezTo>
                <a:cubicBezTo>
                  <a:pt x="5602375" y="292703"/>
                  <a:pt x="5483825" y="249427"/>
                  <a:pt x="5341257" y="274320"/>
                </a:cubicBezTo>
                <a:cubicBezTo>
                  <a:pt x="5198689" y="299213"/>
                  <a:pt x="5156028" y="242094"/>
                  <a:pt x="5004526" y="274320"/>
                </a:cubicBezTo>
                <a:cubicBezTo>
                  <a:pt x="4853024" y="306546"/>
                  <a:pt x="4755713" y="267459"/>
                  <a:pt x="4545874" y="274320"/>
                </a:cubicBezTo>
                <a:cubicBezTo>
                  <a:pt x="4336035" y="281181"/>
                  <a:pt x="4103514" y="220339"/>
                  <a:pt x="3965303" y="274320"/>
                </a:cubicBezTo>
                <a:cubicBezTo>
                  <a:pt x="3827092" y="328301"/>
                  <a:pt x="3481088" y="248392"/>
                  <a:pt x="3140891" y="274320"/>
                </a:cubicBezTo>
                <a:cubicBezTo>
                  <a:pt x="2800694" y="300248"/>
                  <a:pt x="2746481" y="248060"/>
                  <a:pt x="2438400" y="274320"/>
                </a:cubicBezTo>
                <a:cubicBezTo>
                  <a:pt x="2130319" y="300580"/>
                  <a:pt x="2027727" y="231456"/>
                  <a:pt x="1857829" y="274320"/>
                </a:cubicBezTo>
                <a:cubicBezTo>
                  <a:pt x="1687931" y="317184"/>
                  <a:pt x="1442818" y="239359"/>
                  <a:pt x="1277257" y="274320"/>
                </a:cubicBezTo>
                <a:cubicBezTo>
                  <a:pt x="1111696" y="309281"/>
                  <a:pt x="311224" y="221995"/>
                  <a:pt x="0" y="274320"/>
                </a:cubicBezTo>
                <a:cubicBezTo>
                  <a:pt x="-13119" y="172728"/>
                  <a:pt x="7199" y="100287"/>
                  <a:pt x="0" y="0"/>
                </a:cubicBezTo>
                <a:close/>
              </a:path>
              <a:path w="12192000" h="274320" stroke="0" extrusionOk="0">
                <a:moveTo>
                  <a:pt x="0" y="0"/>
                </a:moveTo>
                <a:cubicBezTo>
                  <a:pt x="78922" y="-205"/>
                  <a:pt x="206680" y="14052"/>
                  <a:pt x="336731" y="0"/>
                </a:cubicBezTo>
                <a:cubicBezTo>
                  <a:pt x="466782" y="-14052"/>
                  <a:pt x="885065" y="27149"/>
                  <a:pt x="1161143" y="0"/>
                </a:cubicBezTo>
                <a:cubicBezTo>
                  <a:pt x="1437221" y="-27149"/>
                  <a:pt x="1597675" y="52353"/>
                  <a:pt x="1985554" y="0"/>
                </a:cubicBezTo>
                <a:cubicBezTo>
                  <a:pt x="2373433" y="-52353"/>
                  <a:pt x="2461254" y="34682"/>
                  <a:pt x="2688046" y="0"/>
                </a:cubicBezTo>
                <a:cubicBezTo>
                  <a:pt x="2914838" y="-34682"/>
                  <a:pt x="3044681" y="47465"/>
                  <a:pt x="3268617" y="0"/>
                </a:cubicBezTo>
                <a:cubicBezTo>
                  <a:pt x="3492553" y="-47465"/>
                  <a:pt x="3711566" y="25494"/>
                  <a:pt x="4093029" y="0"/>
                </a:cubicBezTo>
                <a:cubicBezTo>
                  <a:pt x="4474492" y="-25494"/>
                  <a:pt x="4519110" y="17146"/>
                  <a:pt x="4673600" y="0"/>
                </a:cubicBezTo>
                <a:cubicBezTo>
                  <a:pt x="4828090" y="-17146"/>
                  <a:pt x="4971223" y="30890"/>
                  <a:pt x="5132251" y="0"/>
                </a:cubicBezTo>
                <a:cubicBezTo>
                  <a:pt x="5293279" y="-30890"/>
                  <a:pt x="5294978" y="15838"/>
                  <a:pt x="5347063" y="0"/>
                </a:cubicBezTo>
                <a:cubicBezTo>
                  <a:pt x="5399148" y="-15838"/>
                  <a:pt x="5608419" y="30122"/>
                  <a:pt x="5805714" y="0"/>
                </a:cubicBezTo>
                <a:cubicBezTo>
                  <a:pt x="6003009" y="-30122"/>
                  <a:pt x="6066904" y="23003"/>
                  <a:pt x="6142446" y="0"/>
                </a:cubicBezTo>
                <a:cubicBezTo>
                  <a:pt x="6217988" y="-23003"/>
                  <a:pt x="6383475" y="36050"/>
                  <a:pt x="6601097" y="0"/>
                </a:cubicBezTo>
                <a:cubicBezTo>
                  <a:pt x="6818719" y="-36050"/>
                  <a:pt x="6834889" y="22342"/>
                  <a:pt x="7059749" y="0"/>
                </a:cubicBezTo>
                <a:cubicBezTo>
                  <a:pt x="7284609" y="-22342"/>
                  <a:pt x="7195402" y="11639"/>
                  <a:pt x="7274560" y="0"/>
                </a:cubicBezTo>
                <a:cubicBezTo>
                  <a:pt x="7353718" y="-11639"/>
                  <a:pt x="7700974" y="98924"/>
                  <a:pt x="8098971" y="0"/>
                </a:cubicBezTo>
                <a:cubicBezTo>
                  <a:pt x="8496968" y="-98924"/>
                  <a:pt x="8248326" y="8793"/>
                  <a:pt x="8313783" y="0"/>
                </a:cubicBezTo>
                <a:cubicBezTo>
                  <a:pt x="8379240" y="-8793"/>
                  <a:pt x="8878366" y="72544"/>
                  <a:pt x="9138194" y="0"/>
                </a:cubicBezTo>
                <a:cubicBezTo>
                  <a:pt x="9398022" y="-72544"/>
                  <a:pt x="9340152" y="1220"/>
                  <a:pt x="9474926" y="0"/>
                </a:cubicBezTo>
                <a:cubicBezTo>
                  <a:pt x="9609700" y="-1220"/>
                  <a:pt x="9752912" y="11385"/>
                  <a:pt x="9933577" y="0"/>
                </a:cubicBezTo>
                <a:cubicBezTo>
                  <a:pt x="10114242" y="-11385"/>
                  <a:pt x="10112229" y="34657"/>
                  <a:pt x="10270309" y="0"/>
                </a:cubicBezTo>
                <a:cubicBezTo>
                  <a:pt x="10428389" y="-34657"/>
                  <a:pt x="10639869" y="9645"/>
                  <a:pt x="10850880" y="0"/>
                </a:cubicBezTo>
                <a:cubicBezTo>
                  <a:pt x="11061891" y="-9645"/>
                  <a:pt x="10976387" y="8588"/>
                  <a:pt x="11065691" y="0"/>
                </a:cubicBezTo>
                <a:cubicBezTo>
                  <a:pt x="11154995" y="-8588"/>
                  <a:pt x="11871643" y="2136"/>
                  <a:pt x="12192000" y="0"/>
                </a:cubicBezTo>
                <a:cubicBezTo>
                  <a:pt x="12207332" y="74429"/>
                  <a:pt x="12184297" y="173581"/>
                  <a:pt x="12192000" y="274320"/>
                </a:cubicBezTo>
                <a:cubicBezTo>
                  <a:pt x="11952723" y="343525"/>
                  <a:pt x="11765410" y="259440"/>
                  <a:pt x="11611429" y="274320"/>
                </a:cubicBezTo>
                <a:cubicBezTo>
                  <a:pt x="11457448" y="289200"/>
                  <a:pt x="11260655" y="221638"/>
                  <a:pt x="11030857" y="274320"/>
                </a:cubicBezTo>
                <a:cubicBezTo>
                  <a:pt x="10801059" y="327002"/>
                  <a:pt x="10766695" y="239913"/>
                  <a:pt x="10694126" y="274320"/>
                </a:cubicBezTo>
                <a:cubicBezTo>
                  <a:pt x="10621557" y="308727"/>
                  <a:pt x="10454382" y="241910"/>
                  <a:pt x="10235474" y="274320"/>
                </a:cubicBezTo>
                <a:cubicBezTo>
                  <a:pt x="10016566" y="306730"/>
                  <a:pt x="9963966" y="270418"/>
                  <a:pt x="9776823" y="274320"/>
                </a:cubicBezTo>
                <a:cubicBezTo>
                  <a:pt x="9589680" y="278222"/>
                  <a:pt x="9509035" y="269673"/>
                  <a:pt x="9440091" y="274320"/>
                </a:cubicBezTo>
                <a:cubicBezTo>
                  <a:pt x="9371147" y="278967"/>
                  <a:pt x="9154074" y="233397"/>
                  <a:pt x="8981440" y="274320"/>
                </a:cubicBezTo>
                <a:cubicBezTo>
                  <a:pt x="8808806" y="315243"/>
                  <a:pt x="8587341" y="205722"/>
                  <a:pt x="8278949" y="274320"/>
                </a:cubicBezTo>
                <a:cubicBezTo>
                  <a:pt x="7970557" y="342918"/>
                  <a:pt x="8143533" y="266371"/>
                  <a:pt x="8064137" y="274320"/>
                </a:cubicBezTo>
                <a:cubicBezTo>
                  <a:pt x="7984741" y="282269"/>
                  <a:pt x="7870230" y="234160"/>
                  <a:pt x="7727406" y="274320"/>
                </a:cubicBezTo>
                <a:cubicBezTo>
                  <a:pt x="7584582" y="314480"/>
                  <a:pt x="7382484" y="268614"/>
                  <a:pt x="7268754" y="274320"/>
                </a:cubicBezTo>
                <a:cubicBezTo>
                  <a:pt x="7155024" y="280026"/>
                  <a:pt x="6697863" y="204440"/>
                  <a:pt x="6444343" y="274320"/>
                </a:cubicBezTo>
                <a:cubicBezTo>
                  <a:pt x="6190823" y="344200"/>
                  <a:pt x="5985169" y="241127"/>
                  <a:pt x="5863771" y="274320"/>
                </a:cubicBezTo>
                <a:cubicBezTo>
                  <a:pt x="5742373" y="307513"/>
                  <a:pt x="5448348" y="215288"/>
                  <a:pt x="5283200" y="274320"/>
                </a:cubicBezTo>
                <a:cubicBezTo>
                  <a:pt x="5118052" y="333352"/>
                  <a:pt x="4837331" y="175407"/>
                  <a:pt x="4458789" y="274320"/>
                </a:cubicBezTo>
                <a:cubicBezTo>
                  <a:pt x="4080247" y="373233"/>
                  <a:pt x="4154576" y="214741"/>
                  <a:pt x="3878217" y="274320"/>
                </a:cubicBezTo>
                <a:cubicBezTo>
                  <a:pt x="3601858" y="333899"/>
                  <a:pt x="3416939" y="223528"/>
                  <a:pt x="3175726" y="274320"/>
                </a:cubicBezTo>
                <a:cubicBezTo>
                  <a:pt x="2934513" y="325112"/>
                  <a:pt x="2578163" y="254946"/>
                  <a:pt x="2351314" y="274320"/>
                </a:cubicBezTo>
                <a:cubicBezTo>
                  <a:pt x="2124465" y="293694"/>
                  <a:pt x="2179708" y="262544"/>
                  <a:pt x="2136503" y="274320"/>
                </a:cubicBezTo>
                <a:cubicBezTo>
                  <a:pt x="2093298" y="286096"/>
                  <a:pt x="1867551" y="273158"/>
                  <a:pt x="1799771" y="274320"/>
                </a:cubicBezTo>
                <a:cubicBezTo>
                  <a:pt x="1731991" y="275482"/>
                  <a:pt x="1387336" y="271131"/>
                  <a:pt x="1219200" y="274320"/>
                </a:cubicBezTo>
                <a:cubicBezTo>
                  <a:pt x="1051064" y="277509"/>
                  <a:pt x="821780" y="234488"/>
                  <a:pt x="638629" y="274320"/>
                </a:cubicBezTo>
                <a:cubicBezTo>
                  <a:pt x="455478" y="314152"/>
                  <a:pt x="233516" y="207888"/>
                  <a:pt x="0" y="274320"/>
                </a:cubicBezTo>
                <a:cubicBezTo>
                  <a:pt x="-12430" y="199951"/>
                  <a:pt x="16247" y="12096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216855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19AAB-2DA0-4D1A-B018-5444D48EA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1194"/>
            <a:ext cx="10515600" cy="4705155"/>
          </a:xfrm>
        </p:spPr>
        <p:txBody>
          <a:bodyPr/>
          <a:lstStyle>
            <a:lvl1pPr>
              <a:defRPr sz="2400">
                <a:latin typeface="Cabin regular" panose="020B0604020202020204" charset="0"/>
                <a:cs typeface="Cabin regular" panose="020B0604020202020204" charset="0"/>
              </a:defRPr>
            </a:lvl1pPr>
            <a:lvl2pPr>
              <a:defRPr sz="2000">
                <a:latin typeface="Cabin regular" panose="020B0604020202020204" charset="0"/>
                <a:cs typeface="Cabin regular" panose="020B0604020202020204" charset="0"/>
              </a:defRPr>
            </a:lvl2pPr>
            <a:lvl3pPr>
              <a:defRPr sz="1800">
                <a:latin typeface="Cabin regular" panose="020B0604020202020204" charset="0"/>
                <a:cs typeface="Cabin regular" panose="020B0604020202020204" charset="0"/>
              </a:defRPr>
            </a:lvl3pPr>
            <a:lvl4pPr>
              <a:defRPr sz="1600">
                <a:latin typeface="Cabin regular" panose="020B0604020202020204" charset="0"/>
                <a:cs typeface="Cabin regular" panose="020B0604020202020204" charset="0"/>
              </a:defRPr>
            </a:lvl4pPr>
            <a:lvl5pPr>
              <a:defRPr sz="1400">
                <a:latin typeface="Cabin regular" panose="020B0604020202020204" charset="0"/>
                <a:cs typeface="Cabin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D73D1F9C-3386-4F50-B400-CAA8C7F2B55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700000">
            <a:off x="10862947" y="5570671"/>
            <a:ext cx="1280160" cy="1280159"/>
          </a:xfrm>
          <a:custGeom>
            <a:avLst/>
            <a:gdLst>
              <a:gd name="connsiteX0" fmla="*/ 1092685 w 1280160"/>
              <a:gd name="connsiteY0" fmla="*/ 187475 h 1280159"/>
              <a:gd name="connsiteX1" fmla="*/ 1092685 w 1280160"/>
              <a:gd name="connsiteY1" fmla="*/ 1092685 h 1280159"/>
              <a:gd name="connsiteX2" fmla="*/ 187475 w 1280160"/>
              <a:gd name="connsiteY2" fmla="*/ 1092685 h 1280159"/>
              <a:gd name="connsiteX3" fmla="*/ 187475 w 1280160"/>
              <a:gd name="connsiteY3" fmla="*/ 187475 h 1280159"/>
              <a:gd name="connsiteX4" fmla="*/ 1092685 w 1280160"/>
              <a:gd name="connsiteY4" fmla="*/ 187475 h 12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1280159">
                <a:moveTo>
                  <a:pt x="1092685" y="187475"/>
                </a:moveTo>
                <a:cubicBezTo>
                  <a:pt x="1342652" y="437442"/>
                  <a:pt x="1342652" y="842718"/>
                  <a:pt x="1092685" y="1092685"/>
                </a:cubicBezTo>
                <a:cubicBezTo>
                  <a:pt x="842719" y="1342651"/>
                  <a:pt x="437442" y="1342651"/>
                  <a:pt x="187475" y="1092685"/>
                </a:cubicBezTo>
                <a:cubicBezTo>
                  <a:pt x="-62491" y="842718"/>
                  <a:pt x="-62491" y="437442"/>
                  <a:pt x="187475" y="187475"/>
                </a:cubicBezTo>
                <a:cubicBezTo>
                  <a:pt x="437442" y="-62491"/>
                  <a:pt x="842719" y="-62491"/>
                  <a:pt x="1092685" y="18747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13958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C97D57-C50F-496C-96A3-A522B6E5D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2B9D-3E69-4961-858B-5102FCDD3C6C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E45911-B1B8-4291-AB49-9CD8B16A3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75F7A0-A83E-4C2C-97DA-28D7B7411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5B16-23B6-4CCA-9294-058791135A2B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Google Shape;124;p1">
            <a:extLst>
              <a:ext uri="{FF2B5EF4-FFF2-40B4-BE49-F238E27FC236}">
                <a16:creationId xmlns:a16="http://schemas.microsoft.com/office/drawing/2014/main" id="{CA084292-0F7E-4C25-BBED-2EB31A9C2917}"/>
              </a:ext>
            </a:extLst>
          </p:cNvPr>
          <p:cNvSpPr/>
          <p:nvPr userDrawn="1"/>
        </p:nvSpPr>
        <p:spPr>
          <a:xfrm>
            <a:off x="-31200" y="-74550"/>
            <a:ext cx="12299100" cy="5580600"/>
          </a:xfrm>
          <a:prstGeom prst="rect">
            <a:avLst/>
          </a:prstGeom>
          <a:solidFill>
            <a:srgbClr val="1D3DB1">
              <a:alpha val="70980"/>
            </a:srgbClr>
          </a:solidFill>
          <a:ln>
            <a:noFill/>
          </a:ln>
        </p:spPr>
        <p:txBody>
          <a:bodyPr spcFirstLastPara="1" wrap="square" lIns="121575" tIns="121575" rIns="121575" bIns="1215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26;p1">
            <a:extLst>
              <a:ext uri="{FF2B5EF4-FFF2-40B4-BE49-F238E27FC236}">
                <a16:creationId xmlns:a16="http://schemas.microsoft.com/office/drawing/2014/main" id="{949B512E-55BA-4230-A2AD-C7D801C6ABD0}"/>
              </a:ext>
            </a:extLst>
          </p:cNvPr>
          <p:cNvSpPr txBox="1"/>
          <p:nvPr userDrawn="1"/>
        </p:nvSpPr>
        <p:spPr>
          <a:xfrm>
            <a:off x="233266" y="839156"/>
            <a:ext cx="11831216" cy="4376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75" tIns="121575" rIns="121575" bIns="121575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kumimoji="0" lang="es" sz="332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bin"/>
                <a:ea typeface="Cabin"/>
                <a:cs typeface="Cabin"/>
                <a:sym typeface="Cabin"/>
              </a:rPr>
              <a:t>Proyecto Regional </a:t>
            </a:r>
            <a:br>
              <a:rPr kumimoji="0" lang="es" sz="332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bin"/>
                <a:ea typeface="Cabin"/>
                <a:cs typeface="Cabin"/>
                <a:sym typeface="Cabin"/>
              </a:rPr>
            </a:br>
            <a:r>
              <a:rPr kumimoji="0" lang="es" sz="119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br>
              <a:rPr kumimoji="0" lang="es" sz="332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Caribe Circular </a:t>
            </a:r>
            <a:br>
              <a:rPr kumimoji="0" lang="es" sz="3724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endParaRPr kumimoji="0" lang="es" sz="3724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lvl="0" algn="ctr">
              <a:lnSpc>
                <a:spcPct val="90000"/>
              </a:lnSpc>
            </a:pPr>
            <a:r>
              <a:rPr lang="es-ES" sz="2800" i="1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"La mayor amenaza para nuestro planeta es la creencia </a:t>
            </a:r>
            <a:br>
              <a:rPr lang="es-ES" sz="2800" i="1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lang="es-ES" sz="2800" i="1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de que alguien más lo salvará." - Robert </a:t>
            </a:r>
            <a:r>
              <a:rPr lang="es-ES" sz="2800" i="1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Swann</a:t>
            </a:r>
            <a:r>
              <a:rPr lang="es-ES" sz="2800" i="1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bin"/>
                <a:ea typeface="Cabin"/>
                <a:cs typeface="Cabin"/>
                <a:sym typeface="Cabin"/>
              </a:rPr>
              <a:t> </a:t>
            </a:r>
            <a:br>
              <a:rPr kumimoji="0" lang="e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bin"/>
                <a:ea typeface="Cabin"/>
                <a:cs typeface="Cabin"/>
                <a:sym typeface="Cabin"/>
              </a:rPr>
            </a:br>
            <a:br>
              <a:rPr kumimoji="0" lang="es" sz="399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bin"/>
                <a:ea typeface="Cabin"/>
                <a:cs typeface="Cabin"/>
                <a:sym typeface="Cabin"/>
              </a:rPr>
            </a:br>
            <a:r>
              <a:rPr kumimoji="0" lang="es" sz="244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bin"/>
                <a:ea typeface="Cabin"/>
                <a:cs typeface="Cabin"/>
                <a:sym typeface="Cabin"/>
              </a:rPr>
              <a:t> </a:t>
            </a:r>
            <a:r>
              <a:rPr kumimoji="0" lang="es" sz="2128" b="0" i="0" u="none" strike="noStrike" kern="0" cap="none" spc="0" normalizeH="0" baseline="0" noProof="0" dirty="0">
                <a:ln>
                  <a:noFill/>
                </a:ln>
                <a:solidFill>
                  <a:srgbClr val="F2F1FF"/>
                </a:solidFill>
                <a:effectLst/>
                <a:uLnTx/>
                <a:uFillTx/>
                <a:latin typeface="Cabin"/>
                <a:ea typeface="Cabin"/>
                <a:cs typeface="Cabin"/>
                <a:sym typeface="Cabin"/>
              </a:rPr>
              <a:t>Eva Ringhof, directora del proyecto: </a:t>
            </a:r>
            <a:r>
              <a:rPr kumimoji="0" lang="es" sz="2128" b="0" i="0" u="sng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Cabin"/>
                <a:ea typeface="Cabin"/>
                <a:cs typeface="Cabin"/>
                <a:sym typeface="Cabin"/>
              </a:rPr>
              <a:t>eva.ringhof@giz.de</a:t>
            </a:r>
            <a:r>
              <a:rPr kumimoji="0" lang="es" sz="2128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Cabin"/>
                <a:ea typeface="Cabin"/>
                <a:cs typeface="Cabin"/>
                <a:sym typeface="Cabin"/>
              </a:rPr>
              <a:t> </a:t>
            </a:r>
            <a:endParaRPr kumimoji="0" sz="2128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de-DE" sz="159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596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						</a:t>
            </a:r>
            <a:endParaRPr kumimoji="0" sz="159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25;p1">
            <a:extLst>
              <a:ext uri="{FF2B5EF4-FFF2-40B4-BE49-F238E27FC236}">
                <a16:creationId xmlns:a16="http://schemas.microsoft.com/office/drawing/2014/main" id="{2E50035E-C6C7-4623-89C0-2CFB93080542}"/>
              </a:ext>
            </a:extLst>
          </p:cNvPr>
          <p:cNvSpPr/>
          <p:nvPr userDrawn="1"/>
        </p:nvSpPr>
        <p:spPr>
          <a:xfrm>
            <a:off x="0" y="5506024"/>
            <a:ext cx="12192000" cy="13519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575" tIns="121575" rIns="121575" bIns="121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4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" name="Google Shape;128;p1">
            <a:extLst>
              <a:ext uri="{FF2B5EF4-FFF2-40B4-BE49-F238E27FC236}">
                <a16:creationId xmlns:a16="http://schemas.microsoft.com/office/drawing/2014/main" id="{E4E24F12-EDDC-45F7-B2A6-02F576DCCD7A}"/>
              </a:ext>
            </a:extLst>
          </p:cNvPr>
          <p:cNvGrpSpPr/>
          <p:nvPr userDrawn="1"/>
        </p:nvGrpSpPr>
        <p:grpSpPr>
          <a:xfrm>
            <a:off x="3315567" y="5850034"/>
            <a:ext cx="5530704" cy="1007966"/>
            <a:chOff x="-23076" y="5860967"/>
            <a:chExt cx="5017307" cy="914400"/>
          </a:xfrm>
        </p:grpSpPr>
        <p:pic>
          <p:nvPicPr>
            <p:cNvPr id="10" name="Google Shape;129;p1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D94B9AEF-81B0-4B83-86F9-B47FB5F65E49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3076" y="5860967"/>
              <a:ext cx="4377922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30;p1" descr="Logo, company name&#10;&#10;Description automatically generated">
              <a:extLst>
                <a:ext uri="{FF2B5EF4-FFF2-40B4-BE49-F238E27FC236}">
                  <a16:creationId xmlns:a16="http://schemas.microsoft.com/office/drawing/2014/main" id="{53992A81-0001-45DF-B867-409FB70B5CD1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89535" y="6161853"/>
              <a:ext cx="704696" cy="457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Google Shape;127;p1">
            <a:extLst>
              <a:ext uri="{FF2B5EF4-FFF2-40B4-BE49-F238E27FC236}">
                <a16:creationId xmlns:a16="http://schemas.microsoft.com/office/drawing/2014/main" id="{7AAD15A2-8A2B-439C-A6EF-59DA229A0CD8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4719" y="86756"/>
            <a:ext cx="752401" cy="75240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A66475D-2AD3-41F9-B4C1-5E9C802577C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074730" y="4709603"/>
            <a:ext cx="3792545" cy="6805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Cabin" panose="020B0604020202020204" charset="0"/>
                <a:cs typeface="Cabin regular" panose="020B0604020202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C49BAF4-D255-4C5B-A271-BCCB7FF059E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24727" y="4735763"/>
            <a:ext cx="3792545" cy="6805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Cabin" panose="020B0604020202020204" charset="0"/>
                <a:cs typeface="Cabin regular" panose="020B060402020202020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(dd/mm/</a:t>
            </a:r>
            <a:r>
              <a:rPr lang="en-US" dirty="0" err="1"/>
              <a:t>yy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1901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75656-13AC-4FA2-AA8A-B96CB3E33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6216CC-DC11-43BA-A9FC-1489F2DBE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C69F71-3599-407A-800A-3F93008652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E41000-E997-42F1-A003-53D2871A97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B758D1-7871-45D3-B888-F4D9457D26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B4A6CA-73FE-4BED-A195-DA0D01623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2B9D-3E69-4961-858B-5102FCDD3C6C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3A1DC1-5C4C-47BB-AD6C-0C8C273FD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DCC205-87FC-430C-922B-0D69265DD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5B16-23B6-4CCA-9294-058791135A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022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C684-9C57-464C-AE5D-52175C8FE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3A355-4AA3-4C6A-B7C9-514BAAFDD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53F8D-F0CB-4E0E-8CFD-8604EF287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2A8A5B-BD4C-48E8-8E2B-FED5C6635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2B9D-3E69-4961-858B-5102FCDD3C6C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8380B6-DB88-48F3-B629-98AB8F2B9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3982AB-C92C-4696-80B3-F8A930CBF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5B16-23B6-4CCA-9294-058791135A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22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46638-418B-4F47-AF7A-92E67B3A8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B2D861-3CDB-4B20-934F-5016E5EE09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33FEF-BA85-4585-85DA-01857BF6D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5D7B2-9AAB-4E3F-BDE3-186487FE0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2B9D-3E69-4961-858B-5102FCDD3C6C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37CAC3-14FA-45B8-8730-98F87672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566E5C-2DB9-4635-8D65-12AE07F32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5B16-23B6-4CCA-9294-058791135A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479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2B30F4-B2E6-42A4-A831-F55637FB10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4007" y="0"/>
            <a:ext cx="5067993" cy="6858000"/>
          </a:xfrm>
          <a:prstGeom prst="rect">
            <a:avLst/>
          </a:prstGeom>
        </p:spPr>
      </p:pic>
      <p:sp>
        <p:nvSpPr>
          <p:cNvPr id="7" name="Google Shape;90;p14">
            <a:extLst>
              <a:ext uri="{FF2B5EF4-FFF2-40B4-BE49-F238E27FC236}">
                <a16:creationId xmlns:a16="http://schemas.microsoft.com/office/drawing/2014/main" id="{AD6BE85C-FA03-47A4-8180-7883AD48A5C8}"/>
              </a:ext>
            </a:extLst>
          </p:cNvPr>
          <p:cNvSpPr/>
          <p:nvPr userDrawn="1"/>
        </p:nvSpPr>
        <p:spPr>
          <a:xfrm rot="5400000" flipH="1">
            <a:off x="6053520" y="-4911517"/>
            <a:ext cx="54265" cy="12226078"/>
          </a:xfrm>
          <a:prstGeom prst="roundRect">
            <a:avLst>
              <a:gd name="adj" fmla="val 0"/>
            </a:avLst>
          </a:prstGeom>
          <a:solidFill>
            <a:srgbClr val="1D3DB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Google Shape;89;p14">
            <a:extLst>
              <a:ext uri="{FF2B5EF4-FFF2-40B4-BE49-F238E27FC236}">
                <a16:creationId xmlns:a16="http://schemas.microsoft.com/office/drawing/2014/main" id="{16BD70CE-7301-4174-BCAA-10C88F93A44A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504"/>
            <a:ext cx="2244436" cy="9198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464B5D-98A5-4379-BBF0-0E2390F0C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70" y="683310"/>
            <a:ext cx="5908964" cy="967883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sz="3200">
                <a:latin typeface="Cabin regular" panose="020B0604020202020204" charset="0"/>
                <a:cs typeface="Cabin regular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C65E59-E968-497B-9087-3566D981C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48" y="1651194"/>
            <a:ext cx="6999767" cy="4705155"/>
          </a:xfrm>
        </p:spPr>
        <p:txBody>
          <a:bodyPr/>
          <a:lstStyle>
            <a:lvl1pPr>
              <a:defRPr sz="2400">
                <a:latin typeface="Cabin regular" panose="020B0604020202020204" charset="0"/>
                <a:cs typeface="Cabin regular" panose="020B0604020202020204" charset="0"/>
              </a:defRPr>
            </a:lvl1pPr>
            <a:lvl2pPr>
              <a:defRPr sz="2000">
                <a:latin typeface="Cabin regular" panose="020B0604020202020204" charset="0"/>
                <a:cs typeface="Cabin regular" panose="020B0604020202020204" charset="0"/>
              </a:defRPr>
            </a:lvl2pPr>
            <a:lvl3pPr>
              <a:defRPr sz="1800">
                <a:latin typeface="Cabin regular" panose="020B0604020202020204" charset="0"/>
                <a:cs typeface="Cabin regular" panose="020B0604020202020204" charset="0"/>
              </a:defRPr>
            </a:lvl3pPr>
            <a:lvl4pPr>
              <a:defRPr sz="1600">
                <a:latin typeface="Cabin regular" panose="020B0604020202020204" charset="0"/>
                <a:cs typeface="Cabin regular" panose="020B0604020202020204" charset="0"/>
              </a:defRPr>
            </a:lvl4pPr>
            <a:lvl5pPr>
              <a:defRPr sz="1400">
                <a:latin typeface="Cabin regular" panose="020B0604020202020204" charset="0"/>
                <a:cs typeface="Cabin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600678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B827F-AD8E-4EB1-8194-BCA38F24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86EBAC-D66B-48EC-AC97-E6DB372EC4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99BBC-77EB-4F79-9388-97C678E05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2B9D-3E69-4961-858B-5102FCDD3C6C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4ED49-827E-4C01-AAFE-FCDF2E3EE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B99BA-2E06-4332-A203-79FB25670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5B16-23B6-4CCA-9294-058791135A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30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3E166C0-B061-4CCF-BDEF-85B3012BCF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9"/>
          <a:stretch/>
        </p:blipFill>
        <p:spPr>
          <a:xfrm>
            <a:off x="-108" y="-24047"/>
            <a:ext cx="12252960" cy="6942892"/>
          </a:xfrm>
          <a:prstGeom prst="rect">
            <a:avLst/>
          </a:prstGeom>
          <a:noFill/>
          <a:effectLst>
            <a:glow>
              <a:schemeClr val="bg1"/>
            </a:glow>
            <a:outerShdw blurRad="50800" dist="50800" dir="5400000" algn="ctr" rotWithShape="0">
              <a:srgbClr val="000000"/>
            </a:outerShdw>
            <a:softEdge rad="127000"/>
          </a:effectLst>
        </p:spPr>
      </p:pic>
      <p:sp>
        <p:nvSpPr>
          <p:cNvPr id="5" name="Google Shape;90;p14">
            <a:extLst>
              <a:ext uri="{FF2B5EF4-FFF2-40B4-BE49-F238E27FC236}">
                <a16:creationId xmlns:a16="http://schemas.microsoft.com/office/drawing/2014/main" id="{44DCDB59-7C60-4FED-84FD-C25D15787BC1}"/>
              </a:ext>
            </a:extLst>
          </p:cNvPr>
          <p:cNvSpPr/>
          <p:nvPr userDrawn="1"/>
        </p:nvSpPr>
        <p:spPr>
          <a:xfrm rot="5400000" flipH="1">
            <a:off x="6053520" y="-4911517"/>
            <a:ext cx="54265" cy="12226078"/>
          </a:xfrm>
          <a:prstGeom prst="roundRect">
            <a:avLst>
              <a:gd name="adj" fmla="val 0"/>
            </a:avLst>
          </a:prstGeom>
          <a:solidFill>
            <a:srgbClr val="1D3DB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4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1732C2-97C5-4482-BB00-4FB29C1B6D14}"/>
              </a:ext>
            </a:extLst>
          </p:cNvPr>
          <p:cNvSpPr/>
          <p:nvPr userDrawn="1"/>
        </p:nvSpPr>
        <p:spPr>
          <a:xfrm>
            <a:off x="-108" y="0"/>
            <a:ext cx="9623079" cy="6858000"/>
          </a:xfrm>
          <a:prstGeom prst="rect">
            <a:avLst/>
          </a:prstGeom>
          <a:gradFill flip="none" rotWithShape="1">
            <a:gsLst>
              <a:gs pos="25000">
                <a:schemeClr val="bg1"/>
              </a:gs>
              <a:gs pos="98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6" name="Google Shape;89;p14">
            <a:extLst>
              <a:ext uri="{FF2B5EF4-FFF2-40B4-BE49-F238E27FC236}">
                <a16:creationId xmlns:a16="http://schemas.microsoft.com/office/drawing/2014/main" id="{53C1CCB5-35B1-4F13-BBA8-81C8B28B7834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504"/>
            <a:ext cx="2244436" cy="91983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51;p2">
            <a:extLst>
              <a:ext uri="{FF2B5EF4-FFF2-40B4-BE49-F238E27FC236}">
                <a16:creationId xmlns:a16="http://schemas.microsoft.com/office/drawing/2014/main" id="{A27E027F-5292-4A01-B2AC-4E91364FEE04}"/>
              </a:ext>
            </a:extLst>
          </p:cNvPr>
          <p:cNvSpPr txBox="1"/>
          <p:nvPr userDrawn="1"/>
        </p:nvSpPr>
        <p:spPr>
          <a:xfrm>
            <a:off x="812524" y="6501876"/>
            <a:ext cx="109523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0" i="0" u="none" strike="noStrike" cap="none" dirty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@GIZ</a:t>
            </a:r>
            <a:endParaRPr sz="1200" b="0" i="0" u="none" strike="noStrike" cap="none" dirty="0">
              <a:solidFill>
                <a:schemeClr val="tx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C14328F-7FA4-4144-A4FE-ACEF1DCAC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352710"/>
            <a:ext cx="8064500" cy="500364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latin typeface="Cabin regular" panose="020B0604020202020204" charset="0"/>
                <a:cs typeface="Cabin regular" panose="020B0604020202020204" charset="0"/>
              </a:defRPr>
            </a:lvl1pPr>
            <a:lvl2pPr>
              <a:defRPr sz="3200">
                <a:solidFill>
                  <a:schemeClr val="tx1"/>
                </a:solidFill>
                <a:latin typeface="Cabin regular" panose="020B0604020202020204" charset="0"/>
                <a:cs typeface="Cabin regular" panose="020B0604020202020204" charset="0"/>
              </a:defRPr>
            </a:lvl2pPr>
            <a:lvl3pPr>
              <a:defRPr sz="2400">
                <a:solidFill>
                  <a:schemeClr val="tx1"/>
                </a:solidFill>
                <a:latin typeface="Cabin regular" panose="020B0604020202020204" charset="0"/>
                <a:cs typeface="Cabin regular" panose="020B0604020202020204" charset="0"/>
              </a:defRPr>
            </a:lvl3pPr>
            <a:lvl4pPr>
              <a:defRPr sz="1600">
                <a:latin typeface="Cabin regular" panose="020B0604020202020204" charset="0"/>
                <a:cs typeface="Cabin regular" panose="020B0604020202020204" charset="0"/>
              </a:defRPr>
            </a:lvl4pPr>
            <a:lvl5pPr>
              <a:defRPr sz="1400">
                <a:latin typeface="Cabin regular" panose="020B0604020202020204" charset="0"/>
                <a:cs typeface="Cabin regular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81656E-18E7-440B-B0D0-D73A69EA6EB9}"/>
              </a:ext>
            </a:extLst>
          </p:cNvPr>
          <p:cNvGrpSpPr/>
          <p:nvPr userDrawn="1"/>
        </p:nvGrpSpPr>
        <p:grpSpPr>
          <a:xfrm>
            <a:off x="8169666" y="6126480"/>
            <a:ext cx="4022334" cy="731520"/>
            <a:chOff x="6232941" y="7681494"/>
            <a:chExt cx="4022334" cy="73152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391295-054B-4D01-8338-3D207F0D830E}"/>
                </a:ext>
              </a:extLst>
            </p:cNvPr>
            <p:cNvSpPr/>
            <p:nvPr userDrawn="1"/>
          </p:nvSpPr>
          <p:spPr>
            <a:xfrm>
              <a:off x="6232941" y="7681494"/>
              <a:ext cx="4022334" cy="731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oogle Shape;128;p1">
              <a:extLst>
                <a:ext uri="{FF2B5EF4-FFF2-40B4-BE49-F238E27FC236}">
                  <a16:creationId xmlns:a16="http://schemas.microsoft.com/office/drawing/2014/main" id="{8DF1E2B9-EC00-41AA-934D-11FA195C6308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6232941" y="7681494"/>
              <a:ext cx="4022334" cy="731520"/>
              <a:chOff x="-23076" y="5860967"/>
              <a:chExt cx="5017307" cy="914400"/>
            </a:xfrm>
          </p:grpSpPr>
          <p:pic>
            <p:nvPicPr>
              <p:cNvPr id="15" name="Google Shape;129;p1" descr="Graphical user interface&#10;&#10;Description automatically generated with low confidence">
                <a:extLst>
                  <a:ext uri="{FF2B5EF4-FFF2-40B4-BE49-F238E27FC236}">
                    <a16:creationId xmlns:a16="http://schemas.microsoft.com/office/drawing/2014/main" id="{19D0CA33-0576-4CD8-BB88-B79BF6245BF2}"/>
                  </a:ext>
                </a:extLst>
              </p:cNvPr>
              <p:cNvPicPr preferRelativeResize="0"/>
              <p:nvPr/>
            </p:nvPicPr>
            <p:blipFill rotWithShape="1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3076" y="5860967"/>
                <a:ext cx="4377922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Google Shape;130;p1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7127581E-1AB3-4970-8A28-BBE233C19B80}"/>
                  </a:ext>
                </a:extLst>
              </p:cNvPr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89535" y="6161853"/>
                <a:ext cx="704696" cy="457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59E362E-73BC-40E9-80AD-020CABA9D1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994"/>
          <a:stretch/>
        </p:blipFill>
        <p:spPr>
          <a:xfrm>
            <a:off x="9412400" y="4900482"/>
            <a:ext cx="2770262" cy="116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814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9A3995-3C85-4230-A133-80DE954EDD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7FDC0D-0341-4155-A32D-77681FFB9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F3E31-385E-4948-910F-F7F1E4C45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2B9D-3E69-4961-858B-5102FCDD3C6C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5488E-7947-4C6C-B728-43D5F8192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F3377-EAFA-4173-BCB9-C270E9F1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5B16-23B6-4CCA-9294-058791135A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14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157;p3">
            <a:extLst>
              <a:ext uri="{FF2B5EF4-FFF2-40B4-BE49-F238E27FC236}">
                <a16:creationId xmlns:a16="http://schemas.microsoft.com/office/drawing/2014/main" id="{5166D17E-8693-4C38-9ED5-4CF77AE9470F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83"/>
            <a:ext cx="9252383" cy="684103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41;p2">
            <a:extLst>
              <a:ext uri="{FF2B5EF4-FFF2-40B4-BE49-F238E27FC236}">
                <a16:creationId xmlns:a16="http://schemas.microsoft.com/office/drawing/2014/main" id="{A1A64687-C252-4D9C-B9DD-8A87900137A7}"/>
              </a:ext>
            </a:extLst>
          </p:cNvPr>
          <p:cNvSpPr/>
          <p:nvPr userDrawn="1"/>
        </p:nvSpPr>
        <p:spPr>
          <a:xfrm>
            <a:off x="3763572" y="0"/>
            <a:ext cx="8398054" cy="6859829"/>
          </a:xfrm>
          <a:custGeom>
            <a:avLst/>
            <a:gdLst/>
            <a:ahLst/>
            <a:cxnLst/>
            <a:rect l="l" t="t" r="r" b="b"/>
            <a:pathLst>
              <a:path w="3270569" h="2834640" extrusionOk="0">
                <a:moveTo>
                  <a:pt x="0" y="0"/>
                </a:moveTo>
                <a:lnTo>
                  <a:pt x="3270569" y="0"/>
                </a:lnTo>
                <a:lnTo>
                  <a:pt x="3270569" y="2834640"/>
                </a:lnTo>
                <a:lnTo>
                  <a:pt x="4422" y="2834640"/>
                </a:lnTo>
                <a:lnTo>
                  <a:pt x="106954" y="2785248"/>
                </a:lnTo>
                <a:cubicBezTo>
                  <a:pt x="591525" y="2522014"/>
                  <a:pt x="920476" y="2008615"/>
                  <a:pt x="920476" y="1418385"/>
                </a:cubicBezTo>
                <a:cubicBezTo>
                  <a:pt x="920476" y="828155"/>
                  <a:pt x="591525" y="314757"/>
                  <a:pt x="106954" y="5152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CF0ED8-D9F5-41AD-A95D-68942A41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198" y="203201"/>
            <a:ext cx="5743577" cy="673100"/>
          </a:xfrm>
        </p:spPr>
        <p:txBody>
          <a:bodyPr anchor="t">
            <a:normAutofit/>
          </a:bodyPr>
          <a:lstStyle>
            <a:lvl1pPr algn="ctr">
              <a:defRPr sz="2800">
                <a:latin typeface="Cabin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B4BA7-ECC1-40D7-BA48-F869C4528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000125"/>
            <a:ext cx="5743575" cy="2840355"/>
          </a:xfrm>
        </p:spPr>
        <p:txBody>
          <a:bodyPr/>
          <a:lstStyle>
            <a:lvl1pPr>
              <a:defRPr sz="2000">
                <a:latin typeface="Cabin" panose="020B0604020202020204" charset="0"/>
              </a:defRPr>
            </a:lvl1pPr>
            <a:lvl2pPr>
              <a:defRPr sz="1800">
                <a:latin typeface="Cabin" panose="020B0604020202020204" charset="0"/>
              </a:defRPr>
            </a:lvl2pPr>
            <a:lvl3pPr>
              <a:defRPr sz="1600">
                <a:latin typeface="Cabin" panose="020B0604020202020204" charset="0"/>
              </a:defRPr>
            </a:lvl3pPr>
            <a:lvl4pPr>
              <a:defRPr sz="1400">
                <a:latin typeface="Cabin" panose="020B0604020202020204" charset="0"/>
              </a:defRPr>
            </a:lvl4pPr>
            <a:lvl5pPr>
              <a:defRPr sz="1400">
                <a:latin typeface="Cabin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D855BD-95C3-4128-A875-497C594A0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2B9D-3E69-4961-858B-5102FCDD3C6C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10" name="Google Shape;138;p2">
            <a:extLst>
              <a:ext uri="{FF2B5EF4-FFF2-40B4-BE49-F238E27FC236}">
                <a16:creationId xmlns:a16="http://schemas.microsoft.com/office/drawing/2014/main" id="{CD02D07C-237F-44A5-A548-2FBC6203E58C}"/>
              </a:ext>
            </a:extLst>
          </p:cNvPr>
          <p:cNvSpPr/>
          <p:nvPr userDrawn="1"/>
        </p:nvSpPr>
        <p:spPr>
          <a:xfrm>
            <a:off x="0" y="6761243"/>
            <a:ext cx="227389" cy="96755"/>
          </a:xfrm>
          <a:custGeom>
            <a:avLst/>
            <a:gdLst/>
            <a:ahLst/>
            <a:cxnLst/>
            <a:rect l="l" t="t" r="r" b="b"/>
            <a:pathLst>
              <a:path w="91872" h="39992" extrusionOk="0">
                <a:moveTo>
                  <a:pt x="0" y="0"/>
                </a:moveTo>
                <a:lnTo>
                  <a:pt x="55017" y="26503"/>
                </a:lnTo>
                <a:lnTo>
                  <a:pt x="91872" y="39992"/>
                </a:lnTo>
                <a:lnTo>
                  <a:pt x="0" y="39992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51;p2">
            <a:extLst>
              <a:ext uri="{FF2B5EF4-FFF2-40B4-BE49-F238E27FC236}">
                <a16:creationId xmlns:a16="http://schemas.microsoft.com/office/drawing/2014/main" id="{F1327E80-6A73-4835-AF28-A719E86E65FE}"/>
              </a:ext>
            </a:extLst>
          </p:cNvPr>
          <p:cNvSpPr txBox="1"/>
          <p:nvPr userDrawn="1"/>
        </p:nvSpPr>
        <p:spPr>
          <a:xfrm>
            <a:off x="812524" y="6501876"/>
            <a:ext cx="109523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@GIZ</a:t>
            </a:r>
            <a:endParaRPr sz="1200" b="0" i="0" u="none" strike="noStrike" cap="none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6" name="Google Shape;156;p3">
            <a:extLst>
              <a:ext uri="{FF2B5EF4-FFF2-40B4-BE49-F238E27FC236}">
                <a16:creationId xmlns:a16="http://schemas.microsoft.com/office/drawing/2014/main" id="{DACFF908-F22D-4E2D-898D-ED1C043B7985}"/>
              </a:ext>
            </a:extLst>
          </p:cNvPr>
          <p:cNvSpPr/>
          <p:nvPr userDrawn="1"/>
        </p:nvSpPr>
        <p:spPr>
          <a:xfrm>
            <a:off x="152401" y="152400"/>
            <a:ext cx="4267200" cy="6857998"/>
          </a:xfrm>
          <a:custGeom>
            <a:avLst/>
            <a:gdLst/>
            <a:ahLst/>
            <a:cxnLst/>
            <a:rect l="l" t="t" r="r" b="b"/>
            <a:pathLst>
              <a:path w="1795740" h="2834640" extrusionOk="0">
                <a:moveTo>
                  <a:pt x="375169" y="0"/>
                </a:moveTo>
                <a:lnTo>
                  <a:pt x="875264" y="0"/>
                </a:lnTo>
                <a:lnTo>
                  <a:pt x="982218" y="51522"/>
                </a:lnTo>
                <a:cubicBezTo>
                  <a:pt x="1466789" y="314757"/>
                  <a:pt x="1795740" y="828155"/>
                  <a:pt x="1795740" y="1418385"/>
                </a:cubicBezTo>
                <a:cubicBezTo>
                  <a:pt x="1795740" y="2008615"/>
                  <a:pt x="1466789" y="2522014"/>
                  <a:pt x="982218" y="2785248"/>
                </a:cubicBezTo>
                <a:lnTo>
                  <a:pt x="879686" y="2834640"/>
                </a:lnTo>
                <a:lnTo>
                  <a:pt x="370747" y="2834640"/>
                </a:lnTo>
                <a:lnTo>
                  <a:pt x="268214" y="2785248"/>
                </a:lnTo>
                <a:cubicBezTo>
                  <a:pt x="180111" y="2737387"/>
                  <a:pt x="97152" y="2681256"/>
                  <a:pt x="20378" y="2617897"/>
                </a:cubicBezTo>
                <a:lnTo>
                  <a:pt x="0" y="2599377"/>
                </a:lnTo>
                <a:lnTo>
                  <a:pt x="0" y="237394"/>
                </a:lnTo>
                <a:lnTo>
                  <a:pt x="20378" y="218873"/>
                </a:lnTo>
                <a:cubicBezTo>
                  <a:pt x="97152" y="155514"/>
                  <a:pt x="180111" y="99383"/>
                  <a:pt x="268214" y="51522"/>
                </a:cubicBezTo>
                <a:lnTo>
                  <a:pt x="375169" y="0"/>
                </a:lnTo>
                <a:close/>
              </a:path>
            </a:pathLst>
          </a:cu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58;p3">
            <a:extLst>
              <a:ext uri="{FF2B5EF4-FFF2-40B4-BE49-F238E27FC236}">
                <a16:creationId xmlns:a16="http://schemas.microsoft.com/office/drawing/2014/main" id="{3D1926D4-2137-4A2C-B917-F9218AAE49BA}"/>
              </a:ext>
            </a:extLst>
          </p:cNvPr>
          <p:cNvSpPr/>
          <p:nvPr userDrawn="1"/>
        </p:nvSpPr>
        <p:spPr>
          <a:xfrm>
            <a:off x="4060780" y="152400"/>
            <a:ext cx="2267685" cy="6857998"/>
          </a:xfrm>
          <a:custGeom>
            <a:avLst/>
            <a:gdLst/>
            <a:ahLst/>
            <a:cxnLst/>
            <a:rect l="l" t="t" r="r" b="b"/>
            <a:pathLst>
              <a:path w="1335341" h="2834640" extrusionOk="0">
                <a:moveTo>
                  <a:pt x="127137" y="0"/>
                </a:moveTo>
                <a:lnTo>
                  <a:pt x="414865" y="0"/>
                </a:lnTo>
                <a:lnTo>
                  <a:pt x="521819" y="51522"/>
                </a:lnTo>
                <a:cubicBezTo>
                  <a:pt x="1006390" y="314757"/>
                  <a:pt x="1335341" y="828155"/>
                  <a:pt x="1335341" y="1418385"/>
                </a:cubicBezTo>
                <a:cubicBezTo>
                  <a:pt x="1335341" y="2008615"/>
                  <a:pt x="1006390" y="2522014"/>
                  <a:pt x="521819" y="2785248"/>
                </a:cubicBezTo>
                <a:lnTo>
                  <a:pt x="419287" y="2834640"/>
                </a:lnTo>
                <a:lnTo>
                  <a:pt x="0" y="2834640"/>
                </a:lnTo>
                <a:lnTo>
                  <a:pt x="36854" y="2821151"/>
                </a:lnTo>
                <a:cubicBezTo>
                  <a:pt x="594780" y="2585169"/>
                  <a:pt x="986260" y="2032717"/>
                  <a:pt x="986260" y="1388830"/>
                </a:cubicBezTo>
                <a:cubicBezTo>
                  <a:pt x="986260" y="798600"/>
                  <a:pt x="657309" y="285202"/>
                  <a:pt x="172738" y="21967"/>
                </a:cubicBezTo>
                <a:lnTo>
                  <a:pt x="127137" y="0"/>
                </a:lnTo>
                <a:close/>
              </a:path>
            </a:pathLst>
          </a:cu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140;p2">
            <a:extLst>
              <a:ext uri="{FF2B5EF4-FFF2-40B4-BE49-F238E27FC236}">
                <a16:creationId xmlns:a16="http://schemas.microsoft.com/office/drawing/2014/main" id="{C69ACEC9-289E-4CC1-861C-607CCBE8547B}"/>
              </a:ext>
            </a:extLst>
          </p:cNvPr>
          <p:cNvSpPr/>
          <p:nvPr userDrawn="1"/>
        </p:nvSpPr>
        <p:spPr>
          <a:xfrm>
            <a:off x="2471139" y="0"/>
            <a:ext cx="3139086" cy="6859829"/>
          </a:xfrm>
          <a:custGeom>
            <a:avLst/>
            <a:gdLst/>
            <a:ahLst/>
            <a:cxnLst/>
            <a:rect l="l" t="t" r="r" b="b"/>
            <a:pathLst>
              <a:path w="1339307" h="2834640" extrusionOk="0">
                <a:moveTo>
                  <a:pt x="0" y="0"/>
                </a:moveTo>
                <a:lnTo>
                  <a:pt x="480184" y="0"/>
                </a:lnTo>
                <a:lnTo>
                  <a:pt x="525785" y="21967"/>
                </a:lnTo>
                <a:cubicBezTo>
                  <a:pt x="1010356" y="285202"/>
                  <a:pt x="1339307" y="798600"/>
                  <a:pt x="1339307" y="1388830"/>
                </a:cubicBezTo>
                <a:cubicBezTo>
                  <a:pt x="1339307" y="2032717"/>
                  <a:pt x="947827" y="2585169"/>
                  <a:pt x="389901" y="2821151"/>
                </a:cubicBezTo>
                <a:lnTo>
                  <a:pt x="353047" y="2834640"/>
                </a:lnTo>
                <a:lnTo>
                  <a:pt x="4422" y="2834640"/>
                </a:lnTo>
                <a:lnTo>
                  <a:pt x="106954" y="2785248"/>
                </a:lnTo>
                <a:cubicBezTo>
                  <a:pt x="591525" y="2522014"/>
                  <a:pt x="920476" y="2008615"/>
                  <a:pt x="920476" y="1418385"/>
                </a:cubicBezTo>
                <a:cubicBezTo>
                  <a:pt x="920476" y="828155"/>
                  <a:pt x="591525" y="314757"/>
                  <a:pt x="106954" y="51522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37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199;p4">
            <a:extLst>
              <a:ext uri="{FF2B5EF4-FFF2-40B4-BE49-F238E27FC236}">
                <a16:creationId xmlns:a16="http://schemas.microsoft.com/office/drawing/2014/main" id="{3CED4D1D-B0EE-4EB9-9539-A1626E036512}"/>
              </a:ext>
            </a:extLst>
          </p:cNvPr>
          <p:cNvPicPr preferRelativeResize="0"/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00" y="335423"/>
            <a:ext cx="2406473" cy="9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94D278A-D099-4722-B187-7C88F1A9F99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9067123" y="3889604"/>
            <a:ext cx="2848651" cy="2831872"/>
          </a:xfrm>
        </p:spPr>
        <p:txBody>
          <a:bodyPr/>
          <a:lstStyle>
            <a:lvl1pPr>
              <a:defRPr sz="2000">
                <a:latin typeface="Cabin" panose="020B0604020202020204" charset="0"/>
              </a:defRPr>
            </a:lvl1pPr>
            <a:lvl2pPr>
              <a:defRPr sz="1800">
                <a:latin typeface="Cabin" panose="020B0604020202020204" charset="0"/>
              </a:defRPr>
            </a:lvl2pPr>
            <a:lvl3pPr>
              <a:defRPr sz="1600">
                <a:latin typeface="Cabin" panose="020B0604020202020204" charset="0"/>
              </a:defRPr>
            </a:lvl3pPr>
            <a:lvl4pPr>
              <a:defRPr sz="1400">
                <a:latin typeface="Cabin" panose="020B0604020202020204" charset="0"/>
              </a:defRPr>
            </a:lvl4pPr>
            <a:lvl5pPr>
              <a:defRPr sz="1400">
                <a:latin typeface="Cabin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5CE4700E-69BA-4B9F-8B97-494FEBFA6FA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72198" y="3889603"/>
            <a:ext cx="2848651" cy="2840355"/>
          </a:xfrm>
        </p:spPr>
        <p:txBody>
          <a:bodyPr/>
          <a:lstStyle>
            <a:lvl1pPr>
              <a:defRPr sz="2000">
                <a:latin typeface="Cabin" panose="020B0604020202020204" charset="0"/>
              </a:defRPr>
            </a:lvl1pPr>
            <a:lvl2pPr>
              <a:defRPr sz="1800">
                <a:latin typeface="Cabin" panose="020B0604020202020204" charset="0"/>
              </a:defRPr>
            </a:lvl2pPr>
            <a:lvl3pPr>
              <a:defRPr sz="1600">
                <a:latin typeface="Cabin" panose="020B0604020202020204" charset="0"/>
              </a:defRPr>
            </a:lvl3pPr>
            <a:lvl4pPr>
              <a:defRPr sz="1400">
                <a:latin typeface="Cabin" panose="020B0604020202020204" charset="0"/>
              </a:defRPr>
            </a:lvl4pPr>
            <a:lvl5pPr>
              <a:defRPr sz="1400">
                <a:latin typeface="Cabin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Google Shape;139;p2">
            <a:extLst>
              <a:ext uri="{FF2B5EF4-FFF2-40B4-BE49-F238E27FC236}">
                <a16:creationId xmlns:a16="http://schemas.microsoft.com/office/drawing/2014/main" id="{76EB781D-D418-4A28-8D3B-E8FEA12D9E91}"/>
              </a:ext>
            </a:extLst>
          </p:cNvPr>
          <p:cNvSpPr/>
          <p:nvPr userDrawn="1"/>
        </p:nvSpPr>
        <p:spPr>
          <a:xfrm>
            <a:off x="2" y="0"/>
            <a:ext cx="928568" cy="574340"/>
          </a:xfrm>
          <a:custGeom>
            <a:avLst/>
            <a:gdLst/>
            <a:ahLst/>
            <a:cxnLst/>
            <a:rect l="l" t="t" r="r" b="b"/>
            <a:pathLst>
              <a:path w="375169" h="237394" extrusionOk="0">
                <a:moveTo>
                  <a:pt x="0" y="0"/>
                </a:moveTo>
                <a:lnTo>
                  <a:pt x="375169" y="0"/>
                </a:lnTo>
                <a:lnTo>
                  <a:pt x="268214" y="51522"/>
                </a:lnTo>
                <a:cubicBezTo>
                  <a:pt x="180111" y="99383"/>
                  <a:pt x="97152" y="155514"/>
                  <a:pt x="20378" y="218873"/>
                </a:cubicBezTo>
                <a:lnTo>
                  <a:pt x="0" y="237394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142;p2">
            <a:extLst>
              <a:ext uri="{FF2B5EF4-FFF2-40B4-BE49-F238E27FC236}">
                <a16:creationId xmlns:a16="http://schemas.microsoft.com/office/drawing/2014/main" id="{F375CB80-974E-46BB-AADB-68D028440BCC}"/>
              </a:ext>
            </a:extLst>
          </p:cNvPr>
          <p:cNvSpPr/>
          <p:nvPr userDrawn="1"/>
        </p:nvSpPr>
        <p:spPr>
          <a:xfrm>
            <a:off x="2" y="6288816"/>
            <a:ext cx="917623" cy="569184"/>
          </a:xfrm>
          <a:custGeom>
            <a:avLst/>
            <a:gdLst/>
            <a:ahLst/>
            <a:cxnLst/>
            <a:rect l="l" t="t" r="r" b="b"/>
            <a:pathLst>
              <a:path w="370747" h="235263" extrusionOk="0">
                <a:moveTo>
                  <a:pt x="0" y="0"/>
                </a:moveTo>
                <a:lnTo>
                  <a:pt x="20378" y="18520"/>
                </a:lnTo>
                <a:cubicBezTo>
                  <a:pt x="97152" y="81879"/>
                  <a:pt x="180111" y="138010"/>
                  <a:pt x="268214" y="185871"/>
                </a:cubicBezTo>
                <a:lnTo>
                  <a:pt x="370747" y="235263"/>
                </a:lnTo>
                <a:lnTo>
                  <a:pt x="91872" y="235263"/>
                </a:lnTo>
                <a:lnTo>
                  <a:pt x="55017" y="221774"/>
                </a:lnTo>
                <a:lnTo>
                  <a:pt x="0" y="195271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Picture 32" descr="Shape&#10;&#10;Description automatically generated with low confidence">
            <a:extLst>
              <a:ext uri="{FF2B5EF4-FFF2-40B4-BE49-F238E27FC236}">
                <a16:creationId xmlns:a16="http://schemas.microsoft.com/office/drawing/2014/main" id="{46C5FB0F-3AA8-4DD0-AF54-A52FB54443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700000">
            <a:off x="10862947" y="5570671"/>
            <a:ext cx="1280160" cy="1280159"/>
          </a:xfrm>
          <a:custGeom>
            <a:avLst/>
            <a:gdLst>
              <a:gd name="connsiteX0" fmla="*/ 1092685 w 1280160"/>
              <a:gd name="connsiteY0" fmla="*/ 187475 h 1280159"/>
              <a:gd name="connsiteX1" fmla="*/ 1092685 w 1280160"/>
              <a:gd name="connsiteY1" fmla="*/ 1092685 h 1280159"/>
              <a:gd name="connsiteX2" fmla="*/ 187475 w 1280160"/>
              <a:gd name="connsiteY2" fmla="*/ 1092685 h 1280159"/>
              <a:gd name="connsiteX3" fmla="*/ 187475 w 1280160"/>
              <a:gd name="connsiteY3" fmla="*/ 187475 h 1280159"/>
              <a:gd name="connsiteX4" fmla="*/ 1092685 w 1280160"/>
              <a:gd name="connsiteY4" fmla="*/ 187475 h 12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1280159">
                <a:moveTo>
                  <a:pt x="1092685" y="187475"/>
                </a:moveTo>
                <a:cubicBezTo>
                  <a:pt x="1342652" y="437442"/>
                  <a:pt x="1342652" y="842718"/>
                  <a:pt x="1092685" y="1092685"/>
                </a:cubicBezTo>
                <a:cubicBezTo>
                  <a:pt x="842719" y="1342651"/>
                  <a:pt x="437442" y="1342651"/>
                  <a:pt x="187475" y="1092685"/>
                </a:cubicBezTo>
                <a:cubicBezTo>
                  <a:pt x="-62491" y="842718"/>
                  <a:pt x="-62491" y="437442"/>
                  <a:pt x="187475" y="187475"/>
                </a:cubicBezTo>
                <a:cubicBezTo>
                  <a:pt x="437442" y="-62491"/>
                  <a:pt x="842719" y="-62491"/>
                  <a:pt x="1092685" y="18747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656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182;p4">
            <a:extLst>
              <a:ext uri="{FF2B5EF4-FFF2-40B4-BE49-F238E27FC236}">
                <a16:creationId xmlns:a16="http://schemas.microsoft.com/office/drawing/2014/main" id="{4C2D6F6A-D976-4459-9CAE-8E7DC3C14318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8483"/>
            <a:ext cx="9252382" cy="684103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87;p4">
            <a:extLst>
              <a:ext uri="{FF2B5EF4-FFF2-40B4-BE49-F238E27FC236}">
                <a16:creationId xmlns:a16="http://schemas.microsoft.com/office/drawing/2014/main" id="{49B04557-3106-4CBB-97BE-E0113BF0D2B6}"/>
              </a:ext>
            </a:extLst>
          </p:cNvPr>
          <p:cNvSpPr/>
          <p:nvPr userDrawn="1"/>
        </p:nvSpPr>
        <p:spPr>
          <a:xfrm>
            <a:off x="4066967" y="0"/>
            <a:ext cx="8094658" cy="6859829"/>
          </a:xfrm>
          <a:custGeom>
            <a:avLst/>
            <a:gdLst/>
            <a:ahLst/>
            <a:cxnLst/>
            <a:rect l="l" t="t" r="r" b="b"/>
            <a:pathLst>
              <a:path w="3270569" h="2834640" extrusionOk="0">
                <a:moveTo>
                  <a:pt x="0" y="0"/>
                </a:moveTo>
                <a:lnTo>
                  <a:pt x="3270569" y="0"/>
                </a:lnTo>
                <a:lnTo>
                  <a:pt x="3270569" y="2834640"/>
                </a:lnTo>
                <a:lnTo>
                  <a:pt x="4422" y="2834640"/>
                </a:lnTo>
                <a:lnTo>
                  <a:pt x="106954" y="2785248"/>
                </a:lnTo>
                <a:cubicBezTo>
                  <a:pt x="591525" y="2522014"/>
                  <a:pt x="920476" y="2008615"/>
                  <a:pt x="920476" y="1418385"/>
                </a:cubicBezTo>
                <a:cubicBezTo>
                  <a:pt x="920476" y="828155"/>
                  <a:pt x="591525" y="314757"/>
                  <a:pt x="106954" y="5152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141;p2">
            <a:extLst>
              <a:ext uri="{FF2B5EF4-FFF2-40B4-BE49-F238E27FC236}">
                <a16:creationId xmlns:a16="http://schemas.microsoft.com/office/drawing/2014/main" id="{46FC0C57-372D-413D-B264-BE8606E0AF46}"/>
              </a:ext>
            </a:extLst>
          </p:cNvPr>
          <p:cNvSpPr/>
          <p:nvPr userDrawn="1"/>
        </p:nvSpPr>
        <p:spPr>
          <a:xfrm>
            <a:off x="3915269" y="8483"/>
            <a:ext cx="8398054" cy="6859829"/>
          </a:xfrm>
          <a:custGeom>
            <a:avLst/>
            <a:gdLst/>
            <a:ahLst/>
            <a:cxnLst/>
            <a:rect l="l" t="t" r="r" b="b"/>
            <a:pathLst>
              <a:path w="3270569" h="2834640" extrusionOk="0">
                <a:moveTo>
                  <a:pt x="0" y="0"/>
                </a:moveTo>
                <a:lnTo>
                  <a:pt x="3270569" y="0"/>
                </a:lnTo>
                <a:lnTo>
                  <a:pt x="3270569" y="2834640"/>
                </a:lnTo>
                <a:lnTo>
                  <a:pt x="4422" y="2834640"/>
                </a:lnTo>
                <a:lnTo>
                  <a:pt x="106954" y="2785248"/>
                </a:lnTo>
                <a:cubicBezTo>
                  <a:pt x="591525" y="2522014"/>
                  <a:pt x="920476" y="2008615"/>
                  <a:pt x="920476" y="1418385"/>
                </a:cubicBezTo>
                <a:cubicBezTo>
                  <a:pt x="920476" y="828155"/>
                  <a:pt x="591525" y="314757"/>
                  <a:pt x="106954" y="5152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CF0ED8-D9F5-41AD-A95D-68942A41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5900" y="203201"/>
            <a:ext cx="6865725" cy="673100"/>
          </a:xfrm>
        </p:spPr>
        <p:txBody>
          <a:bodyPr anchor="t">
            <a:normAutofit/>
          </a:bodyPr>
          <a:lstStyle>
            <a:lvl1pPr algn="ctr">
              <a:defRPr sz="2800">
                <a:latin typeface="Cabin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B4BA7-ECC1-40D7-BA48-F869C4528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00125"/>
            <a:ext cx="3918380" cy="4772025"/>
          </a:xfrm>
        </p:spPr>
        <p:txBody>
          <a:bodyPr/>
          <a:lstStyle>
            <a:lvl1pPr>
              <a:defRPr sz="2400">
                <a:latin typeface="Cabin" panose="020B0604020202020204" charset="0"/>
              </a:defRPr>
            </a:lvl1pPr>
            <a:lvl2pPr>
              <a:defRPr sz="1800">
                <a:latin typeface="Cabin" panose="020B0604020202020204" charset="0"/>
              </a:defRPr>
            </a:lvl2pPr>
            <a:lvl3pPr>
              <a:defRPr sz="1600">
                <a:latin typeface="Cabin" panose="020B0604020202020204" charset="0"/>
              </a:defRPr>
            </a:lvl3pPr>
            <a:lvl4pPr>
              <a:defRPr sz="1200">
                <a:latin typeface="Cabin" panose="020B0604020202020204" charset="0"/>
              </a:defRPr>
            </a:lvl4pPr>
            <a:lvl5pPr marL="1828800" indent="0">
              <a:buNone/>
              <a:defRPr sz="1400">
                <a:latin typeface="Cabin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D855BD-95C3-4128-A875-497C594A0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2B9D-3E69-4961-858B-5102FCDD3C6C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BF2CF-030F-4448-8CCE-6D56CF357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DC138-D2F5-47B3-A235-9A0F03B12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5B16-23B6-4CCA-9294-058791135A2B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Google Shape;138;p2">
            <a:extLst>
              <a:ext uri="{FF2B5EF4-FFF2-40B4-BE49-F238E27FC236}">
                <a16:creationId xmlns:a16="http://schemas.microsoft.com/office/drawing/2014/main" id="{CD02D07C-237F-44A5-A548-2FBC6203E58C}"/>
              </a:ext>
            </a:extLst>
          </p:cNvPr>
          <p:cNvSpPr/>
          <p:nvPr userDrawn="1"/>
        </p:nvSpPr>
        <p:spPr>
          <a:xfrm>
            <a:off x="0" y="6761243"/>
            <a:ext cx="227389" cy="96755"/>
          </a:xfrm>
          <a:custGeom>
            <a:avLst/>
            <a:gdLst/>
            <a:ahLst/>
            <a:cxnLst/>
            <a:rect l="l" t="t" r="r" b="b"/>
            <a:pathLst>
              <a:path w="91872" h="39992" extrusionOk="0">
                <a:moveTo>
                  <a:pt x="0" y="0"/>
                </a:moveTo>
                <a:lnTo>
                  <a:pt x="55017" y="26503"/>
                </a:lnTo>
                <a:lnTo>
                  <a:pt x="91872" y="39992"/>
                </a:lnTo>
                <a:lnTo>
                  <a:pt x="0" y="39992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51;p2">
            <a:extLst>
              <a:ext uri="{FF2B5EF4-FFF2-40B4-BE49-F238E27FC236}">
                <a16:creationId xmlns:a16="http://schemas.microsoft.com/office/drawing/2014/main" id="{F1327E80-6A73-4835-AF28-A719E86E65FE}"/>
              </a:ext>
            </a:extLst>
          </p:cNvPr>
          <p:cNvSpPr txBox="1"/>
          <p:nvPr userDrawn="1"/>
        </p:nvSpPr>
        <p:spPr>
          <a:xfrm>
            <a:off x="812524" y="6501876"/>
            <a:ext cx="109523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@GIZ</a:t>
            </a:r>
            <a:endParaRPr sz="1200" b="0" i="0" u="none" strike="noStrike" cap="none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1" name="Google Shape;140;p2">
            <a:extLst>
              <a:ext uri="{FF2B5EF4-FFF2-40B4-BE49-F238E27FC236}">
                <a16:creationId xmlns:a16="http://schemas.microsoft.com/office/drawing/2014/main" id="{C4A08CBB-A191-4227-B4D0-83D5715ADF1A}"/>
              </a:ext>
            </a:extLst>
          </p:cNvPr>
          <p:cNvSpPr/>
          <p:nvPr userDrawn="1"/>
        </p:nvSpPr>
        <p:spPr>
          <a:xfrm>
            <a:off x="2471139" y="0"/>
            <a:ext cx="3139086" cy="6859829"/>
          </a:xfrm>
          <a:custGeom>
            <a:avLst/>
            <a:gdLst/>
            <a:ahLst/>
            <a:cxnLst/>
            <a:rect l="l" t="t" r="r" b="b"/>
            <a:pathLst>
              <a:path w="1339307" h="2834640" extrusionOk="0">
                <a:moveTo>
                  <a:pt x="0" y="0"/>
                </a:moveTo>
                <a:lnTo>
                  <a:pt x="480184" y="0"/>
                </a:lnTo>
                <a:lnTo>
                  <a:pt x="525785" y="21967"/>
                </a:lnTo>
                <a:cubicBezTo>
                  <a:pt x="1010356" y="285202"/>
                  <a:pt x="1339307" y="798600"/>
                  <a:pt x="1339307" y="1388830"/>
                </a:cubicBezTo>
                <a:cubicBezTo>
                  <a:pt x="1339307" y="2032717"/>
                  <a:pt x="947827" y="2585169"/>
                  <a:pt x="389901" y="2821151"/>
                </a:cubicBezTo>
                <a:lnTo>
                  <a:pt x="353047" y="2834640"/>
                </a:lnTo>
                <a:lnTo>
                  <a:pt x="4422" y="2834640"/>
                </a:lnTo>
                <a:lnTo>
                  <a:pt x="106954" y="2785248"/>
                </a:lnTo>
                <a:cubicBezTo>
                  <a:pt x="591525" y="2522014"/>
                  <a:pt x="920476" y="2008615"/>
                  <a:pt x="920476" y="1418385"/>
                </a:cubicBezTo>
                <a:cubicBezTo>
                  <a:pt x="920476" y="828155"/>
                  <a:pt x="591525" y="314757"/>
                  <a:pt x="106954" y="51522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37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" name="Google Shape;199;p4">
            <a:extLst>
              <a:ext uri="{FF2B5EF4-FFF2-40B4-BE49-F238E27FC236}">
                <a16:creationId xmlns:a16="http://schemas.microsoft.com/office/drawing/2014/main" id="{ADECBA60-F3B9-43ED-A61D-F8767265B060}"/>
              </a:ext>
            </a:extLst>
          </p:cNvPr>
          <p:cNvPicPr preferRelativeResize="0"/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00" y="335423"/>
            <a:ext cx="2406473" cy="9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139;p2">
            <a:extLst>
              <a:ext uri="{FF2B5EF4-FFF2-40B4-BE49-F238E27FC236}">
                <a16:creationId xmlns:a16="http://schemas.microsoft.com/office/drawing/2014/main" id="{B6EB0885-7AE9-4557-905B-C95F5D1A2651}"/>
              </a:ext>
            </a:extLst>
          </p:cNvPr>
          <p:cNvSpPr/>
          <p:nvPr userDrawn="1"/>
        </p:nvSpPr>
        <p:spPr>
          <a:xfrm>
            <a:off x="2" y="0"/>
            <a:ext cx="928568" cy="574340"/>
          </a:xfrm>
          <a:custGeom>
            <a:avLst/>
            <a:gdLst/>
            <a:ahLst/>
            <a:cxnLst/>
            <a:rect l="l" t="t" r="r" b="b"/>
            <a:pathLst>
              <a:path w="375169" h="237394" extrusionOk="0">
                <a:moveTo>
                  <a:pt x="0" y="0"/>
                </a:moveTo>
                <a:lnTo>
                  <a:pt x="375169" y="0"/>
                </a:lnTo>
                <a:lnTo>
                  <a:pt x="268214" y="51522"/>
                </a:lnTo>
                <a:cubicBezTo>
                  <a:pt x="180111" y="99383"/>
                  <a:pt x="97152" y="155514"/>
                  <a:pt x="20378" y="218873"/>
                </a:cubicBezTo>
                <a:lnTo>
                  <a:pt x="0" y="237394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142;p2">
            <a:extLst>
              <a:ext uri="{FF2B5EF4-FFF2-40B4-BE49-F238E27FC236}">
                <a16:creationId xmlns:a16="http://schemas.microsoft.com/office/drawing/2014/main" id="{51A1E6BD-5623-4634-9C9B-26F9A439F1FB}"/>
              </a:ext>
            </a:extLst>
          </p:cNvPr>
          <p:cNvSpPr/>
          <p:nvPr userDrawn="1"/>
        </p:nvSpPr>
        <p:spPr>
          <a:xfrm>
            <a:off x="2" y="6288816"/>
            <a:ext cx="917623" cy="569184"/>
          </a:xfrm>
          <a:custGeom>
            <a:avLst/>
            <a:gdLst/>
            <a:ahLst/>
            <a:cxnLst/>
            <a:rect l="l" t="t" r="r" b="b"/>
            <a:pathLst>
              <a:path w="370747" h="235263" extrusionOk="0">
                <a:moveTo>
                  <a:pt x="0" y="0"/>
                </a:moveTo>
                <a:lnTo>
                  <a:pt x="20378" y="18520"/>
                </a:lnTo>
                <a:cubicBezTo>
                  <a:pt x="97152" y="81879"/>
                  <a:pt x="180111" y="138010"/>
                  <a:pt x="268214" y="185871"/>
                </a:cubicBezTo>
                <a:lnTo>
                  <a:pt x="370747" y="235263"/>
                </a:lnTo>
                <a:lnTo>
                  <a:pt x="91872" y="235263"/>
                </a:lnTo>
                <a:lnTo>
                  <a:pt x="55017" y="221774"/>
                </a:lnTo>
                <a:lnTo>
                  <a:pt x="0" y="195271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E26DA1B0-1490-43CB-83D8-B81D16BAA05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0230802" y="1000124"/>
            <a:ext cx="1930823" cy="4772025"/>
          </a:xfrm>
        </p:spPr>
        <p:txBody>
          <a:bodyPr/>
          <a:lstStyle>
            <a:lvl1pPr>
              <a:defRPr sz="2000">
                <a:latin typeface="Cabin" panose="020B0604020202020204" charset="0"/>
              </a:defRPr>
            </a:lvl1pPr>
            <a:lvl2pPr>
              <a:defRPr sz="1800">
                <a:latin typeface="Cabin" panose="020B0604020202020204" charset="0"/>
              </a:defRPr>
            </a:lvl2pPr>
            <a:lvl3pPr marL="914400" indent="0">
              <a:buNone/>
              <a:defRPr sz="1400">
                <a:latin typeface="Cabin" panose="020B0604020202020204" charset="0"/>
              </a:defRPr>
            </a:lvl3pPr>
            <a:lvl4pPr marL="1371600" indent="0">
              <a:buNone/>
              <a:defRPr sz="1200">
                <a:latin typeface="Cabin" panose="020B0604020202020204" charset="0"/>
              </a:defRPr>
            </a:lvl4pPr>
            <a:lvl5pPr marL="1828800" indent="0">
              <a:buNone/>
              <a:defRPr sz="1200">
                <a:latin typeface="Cabin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9" name="Content Placeholder 3">
            <a:extLst>
              <a:ext uri="{FF2B5EF4-FFF2-40B4-BE49-F238E27FC236}">
                <a16:creationId xmlns:a16="http://schemas.microsoft.com/office/drawing/2014/main" id="{7F569571-3C45-4696-ACB1-8BA2E937DB4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448301" y="5780633"/>
            <a:ext cx="6713324" cy="998242"/>
          </a:xfrm>
        </p:spPr>
        <p:txBody>
          <a:bodyPr>
            <a:normAutofit/>
          </a:bodyPr>
          <a:lstStyle>
            <a:lvl1pPr>
              <a:defRPr sz="2400">
                <a:latin typeface="Cabin" panose="020B0604020202020204" charset="0"/>
              </a:defRPr>
            </a:lvl1pPr>
            <a:lvl2pPr>
              <a:defRPr sz="1800">
                <a:latin typeface="Cabin" panose="020B0604020202020204" charset="0"/>
              </a:defRPr>
            </a:lvl2pPr>
            <a:lvl3pPr marL="914400" indent="0">
              <a:buNone/>
              <a:defRPr sz="1400">
                <a:latin typeface="Cabin" panose="020B0604020202020204" charset="0"/>
              </a:defRPr>
            </a:lvl3pPr>
            <a:lvl4pPr marL="1371600" indent="0">
              <a:buNone/>
              <a:defRPr sz="1200">
                <a:latin typeface="Cabin" panose="020B0604020202020204" charset="0"/>
              </a:defRPr>
            </a:lvl4pPr>
            <a:lvl5pPr marL="1828800" indent="0">
              <a:buNone/>
              <a:defRPr sz="1200">
                <a:latin typeface="Cabin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9" name="Picture 18" descr="Shape&#10;&#10;Description automatically generated with low confidence">
            <a:extLst>
              <a:ext uri="{FF2B5EF4-FFF2-40B4-BE49-F238E27FC236}">
                <a16:creationId xmlns:a16="http://schemas.microsoft.com/office/drawing/2014/main" id="{BE45BB0C-335D-4C19-9173-C1D8684741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700000">
            <a:off x="10862947" y="5570671"/>
            <a:ext cx="1280160" cy="1280159"/>
          </a:xfrm>
          <a:custGeom>
            <a:avLst/>
            <a:gdLst>
              <a:gd name="connsiteX0" fmla="*/ 1092685 w 1280160"/>
              <a:gd name="connsiteY0" fmla="*/ 187475 h 1280159"/>
              <a:gd name="connsiteX1" fmla="*/ 1092685 w 1280160"/>
              <a:gd name="connsiteY1" fmla="*/ 1092685 h 1280159"/>
              <a:gd name="connsiteX2" fmla="*/ 187475 w 1280160"/>
              <a:gd name="connsiteY2" fmla="*/ 1092685 h 1280159"/>
              <a:gd name="connsiteX3" fmla="*/ 187475 w 1280160"/>
              <a:gd name="connsiteY3" fmla="*/ 187475 h 1280159"/>
              <a:gd name="connsiteX4" fmla="*/ 1092685 w 1280160"/>
              <a:gd name="connsiteY4" fmla="*/ 187475 h 12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1280159">
                <a:moveTo>
                  <a:pt x="1092685" y="187475"/>
                </a:moveTo>
                <a:cubicBezTo>
                  <a:pt x="1342652" y="437442"/>
                  <a:pt x="1342652" y="842718"/>
                  <a:pt x="1092685" y="1092685"/>
                </a:cubicBezTo>
                <a:cubicBezTo>
                  <a:pt x="842719" y="1342651"/>
                  <a:pt x="437442" y="1342651"/>
                  <a:pt x="187475" y="1092685"/>
                </a:cubicBezTo>
                <a:cubicBezTo>
                  <a:pt x="-62491" y="842718"/>
                  <a:pt x="-62491" y="437442"/>
                  <a:pt x="187475" y="187475"/>
                </a:cubicBezTo>
                <a:cubicBezTo>
                  <a:pt x="437442" y="-62491"/>
                  <a:pt x="842719" y="-62491"/>
                  <a:pt x="1092685" y="18747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21053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206;p5">
            <a:extLst>
              <a:ext uri="{FF2B5EF4-FFF2-40B4-BE49-F238E27FC236}">
                <a16:creationId xmlns:a16="http://schemas.microsoft.com/office/drawing/2014/main" id="{F72AE61B-BFEF-460E-87A9-772AB31746F5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79153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5;p2">
            <a:extLst>
              <a:ext uri="{FF2B5EF4-FFF2-40B4-BE49-F238E27FC236}">
                <a16:creationId xmlns:a16="http://schemas.microsoft.com/office/drawing/2014/main" id="{7B87FC1B-F3B8-4D1C-A6B6-4D9DAC11DBD8}"/>
              </a:ext>
            </a:extLst>
          </p:cNvPr>
          <p:cNvSpPr/>
          <p:nvPr userDrawn="1"/>
        </p:nvSpPr>
        <p:spPr>
          <a:xfrm>
            <a:off x="0" y="0"/>
            <a:ext cx="4444573" cy="6857998"/>
          </a:xfrm>
          <a:custGeom>
            <a:avLst/>
            <a:gdLst/>
            <a:ahLst/>
            <a:cxnLst/>
            <a:rect l="l" t="t" r="r" b="b"/>
            <a:pathLst>
              <a:path w="1795740" h="2834640" extrusionOk="0">
                <a:moveTo>
                  <a:pt x="375169" y="0"/>
                </a:moveTo>
                <a:lnTo>
                  <a:pt x="875264" y="0"/>
                </a:lnTo>
                <a:lnTo>
                  <a:pt x="982218" y="51522"/>
                </a:lnTo>
                <a:cubicBezTo>
                  <a:pt x="1466789" y="314757"/>
                  <a:pt x="1795740" y="828155"/>
                  <a:pt x="1795740" y="1418385"/>
                </a:cubicBezTo>
                <a:cubicBezTo>
                  <a:pt x="1795740" y="2008615"/>
                  <a:pt x="1466789" y="2522014"/>
                  <a:pt x="982218" y="2785248"/>
                </a:cubicBezTo>
                <a:lnTo>
                  <a:pt x="879686" y="2834640"/>
                </a:lnTo>
                <a:lnTo>
                  <a:pt x="370747" y="2834640"/>
                </a:lnTo>
                <a:lnTo>
                  <a:pt x="268214" y="2785248"/>
                </a:lnTo>
                <a:cubicBezTo>
                  <a:pt x="180111" y="2737387"/>
                  <a:pt x="97152" y="2681256"/>
                  <a:pt x="20378" y="2617897"/>
                </a:cubicBezTo>
                <a:lnTo>
                  <a:pt x="0" y="2599377"/>
                </a:lnTo>
                <a:lnTo>
                  <a:pt x="0" y="237394"/>
                </a:lnTo>
                <a:lnTo>
                  <a:pt x="20378" y="218873"/>
                </a:lnTo>
                <a:cubicBezTo>
                  <a:pt x="97152" y="155514"/>
                  <a:pt x="180111" y="99383"/>
                  <a:pt x="268214" y="51522"/>
                </a:cubicBezTo>
                <a:lnTo>
                  <a:pt x="375169" y="0"/>
                </a:lnTo>
                <a:close/>
              </a:path>
            </a:pathLst>
          </a:cu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07;p5">
            <a:extLst>
              <a:ext uri="{FF2B5EF4-FFF2-40B4-BE49-F238E27FC236}">
                <a16:creationId xmlns:a16="http://schemas.microsoft.com/office/drawing/2014/main" id="{4206830B-946F-4013-8FB1-8E6CF87F40D1}"/>
              </a:ext>
            </a:extLst>
          </p:cNvPr>
          <p:cNvSpPr/>
          <p:nvPr userDrawn="1"/>
        </p:nvSpPr>
        <p:spPr>
          <a:xfrm>
            <a:off x="4066967" y="0"/>
            <a:ext cx="8094871" cy="6857998"/>
          </a:xfrm>
          <a:custGeom>
            <a:avLst/>
            <a:gdLst/>
            <a:ahLst/>
            <a:cxnLst/>
            <a:rect l="l" t="t" r="r" b="b"/>
            <a:pathLst>
              <a:path w="3270569" h="2834640" extrusionOk="0">
                <a:moveTo>
                  <a:pt x="0" y="0"/>
                </a:moveTo>
                <a:lnTo>
                  <a:pt x="3270569" y="0"/>
                </a:lnTo>
                <a:lnTo>
                  <a:pt x="3270569" y="2834640"/>
                </a:lnTo>
                <a:lnTo>
                  <a:pt x="4422" y="2834640"/>
                </a:lnTo>
                <a:lnTo>
                  <a:pt x="106954" y="2785248"/>
                </a:lnTo>
                <a:cubicBezTo>
                  <a:pt x="591525" y="2522014"/>
                  <a:pt x="920476" y="2008615"/>
                  <a:pt x="920476" y="1418385"/>
                </a:cubicBezTo>
                <a:cubicBezTo>
                  <a:pt x="920476" y="828155"/>
                  <a:pt x="591525" y="314757"/>
                  <a:pt x="106954" y="5152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CF0ED8-D9F5-41AD-A95D-68942A41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5208" y="203201"/>
            <a:ext cx="5570567" cy="673100"/>
          </a:xfrm>
        </p:spPr>
        <p:txBody>
          <a:bodyPr anchor="t">
            <a:normAutofit/>
          </a:bodyPr>
          <a:lstStyle>
            <a:lvl1pPr algn="ctr">
              <a:defRPr sz="2800">
                <a:latin typeface="Cabin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B4BA7-ECC1-40D7-BA48-F869C4528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208" y="1000125"/>
            <a:ext cx="5570566" cy="5721349"/>
          </a:xfrm>
        </p:spPr>
        <p:txBody>
          <a:bodyPr/>
          <a:lstStyle>
            <a:lvl1pPr>
              <a:defRPr sz="2400">
                <a:latin typeface="Cabin" panose="020B0604020202020204" charset="0"/>
              </a:defRPr>
            </a:lvl1pPr>
            <a:lvl2pPr>
              <a:defRPr sz="1800">
                <a:latin typeface="Cabin" panose="020B0604020202020204" charset="0"/>
              </a:defRPr>
            </a:lvl2pPr>
            <a:lvl3pPr>
              <a:defRPr sz="1600">
                <a:latin typeface="Cabin" panose="020B0604020202020204" charset="0"/>
              </a:defRPr>
            </a:lvl3pPr>
            <a:lvl4pPr>
              <a:defRPr sz="1400">
                <a:latin typeface="Cabin" panose="020B0604020202020204" charset="0"/>
              </a:defRPr>
            </a:lvl4pPr>
            <a:lvl5pPr>
              <a:defRPr sz="1400">
                <a:latin typeface="Cabin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Google Shape;138;p2">
            <a:extLst>
              <a:ext uri="{FF2B5EF4-FFF2-40B4-BE49-F238E27FC236}">
                <a16:creationId xmlns:a16="http://schemas.microsoft.com/office/drawing/2014/main" id="{CD02D07C-237F-44A5-A548-2FBC6203E58C}"/>
              </a:ext>
            </a:extLst>
          </p:cNvPr>
          <p:cNvSpPr/>
          <p:nvPr userDrawn="1"/>
        </p:nvSpPr>
        <p:spPr>
          <a:xfrm>
            <a:off x="0" y="6761243"/>
            <a:ext cx="227389" cy="96755"/>
          </a:xfrm>
          <a:custGeom>
            <a:avLst/>
            <a:gdLst/>
            <a:ahLst/>
            <a:cxnLst/>
            <a:rect l="l" t="t" r="r" b="b"/>
            <a:pathLst>
              <a:path w="91872" h="39992" extrusionOk="0">
                <a:moveTo>
                  <a:pt x="0" y="0"/>
                </a:moveTo>
                <a:lnTo>
                  <a:pt x="55017" y="26503"/>
                </a:lnTo>
                <a:lnTo>
                  <a:pt x="91872" y="39992"/>
                </a:lnTo>
                <a:lnTo>
                  <a:pt x="0" y="39992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39;p2">
            <a:extLst>
              <a:ext uri="{FF2B5EF4-FFF2-40B4-BE49-F238E27FC236}">
                <a16:creationId xmlns:a16="http://schemas.microsoft.com/office/drawing/2014/main" id="{0E8EB246-74D0-47F7-A418-BCA3BDCE4705}"/>
              </a:ext>
            </a:extLst>
          </p:cNvPr>
          <p:cNvSpPr/>
          <p:nvPr userDrawn="1"/>
        </p:nvSpPr>
        <p:spPr>
          <a:xfrm>
            <a:off x="2" y="0"/>
            <a:ext cx="928568" cy="574340"/>
          </a:xfrm>
          <a:custGeom>
            <a:avLst/>
            <a:gdLst/>
            <a:ahLst/>
            <a:cxnLst/>
            <a:rect l="l" t="t" r="r" b="b"/>
            <a:pathLst>
              <a:path w="375169" h="237394" extrusionOk="0">
                <a:moveTo>
                  <a:pt x="0" y="0"/>
                </a:moveTo>
                <a:lnTo>
                  <a:pt x="375169" y="0"/>
                </a:lnTo>
                <a:lnTo>
                  <a:pt x="268214" y="51522"/>
                </a:lnTo>
                <a:cubicBezTo>
                  <a:pt x="180111" y="99383"/>
                  <a:pt x="97152" y="155514"/>
                  <a:pt x="20378" y="218873"/>
                </a:cubicBezTo>
                <a:lnTo>
                  <a:pt x="0" y="237394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40;p2">
            <a:extLst>
              <a:ext uri="{FF2B5EF4-FFF2-40B4-BE49-F238E27FC236}">
                <a16:creationId xmlns:a16="http://schemas.microsoft.com/office/drawing/2014/main" id="{39DF2910-5081-4749-9C63-17C8948F7514}"/>
              </a:ext>
            </a:extLst>
          </p:cNvPr>
          <p:cNvSpPr/>
          <p:nvPr userDrawn="1"/>
        </p:nvSpPr>
        <p:spPr>
          <a:xfrm>
            <a:off x="2471139" y="0"/>
            <a:ext cx="3139086" cy="6859829"/>
          </a:xfrm>
          <a:custGeom>
            <a:avLst/>
            <a:gdLst/>
            <a:ahLst/>
            <a:cxnLst/>
            <a:rect l="l" t="t" r="r" b="b"/>
            <a:pathLst>
              <a:path w="1339307" h="2834640" extrusionOk="0">
                <a:moveTo>
                  <a:pt x="0" y="0"/>
                </a:moveTo>
                <a:lnTo>
                  <a:pt x="480184" y="0"/>
                </a:lnTo>
                <a:lnTo>
                  <a:pt x="525785" y="21967"/>
                </a:lnTo>
                <a:cubicBezTo>
                  <a:pt x="1010356" y="285202"/>
                  <a:pt x="1339307" y="798600"/>
                  <a:pt x="1339307" y="1388830"/>
                </a:cubicBezTo>
                <a:cubicBezTo>
                  <a:pt x="1339307" y="2032717"/>
                  <a:pt x="947827" y="2585169"/>
                  <a:pt x="389901" y="2821151"/>
                </a:cubicBezTo>
                <a:lnTo>
                  <a:pt x="353047" y="2834640"/>
                </a:lnTo>
                <a:lnTo>
                  <a:pt x="4422" y="2834640"/>
                </a:lnTo>
                <a:lnTo>
                  <a:pt x="106954" y="2785248"/>
                </a:lnTo>
                <a:cubicBezTo>
                  <a:pt x="591525" y="2522014"/>
                  <a:pt x="920476" y="2008615"/>
                  <a:pt x="920476" y="1418385"/>
                </a:cubicBezTo>
                <a:cubicBezTo>
                  <a:pt x="920476" y="828155"/>
                  <a:pt x="591525" y="314757"/>
                  <a:pt x="106954" y="51522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37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42;p2">
            <a:extLst>
              <a:ext uri="{FF2B5EF4-FFF2-40B4-BE49-F238E27FC236}">
                <a16:creationId xmlns:a16="http://schemas.microsoft.com/office/drawing/2014/main" id="{85B3DEC4-72EC-4C54-8B43-5084C841CFF3}"/>
              </a:ext>
            </a:extLst>
          </p:cNvPr>
          <p:cNvSpPr/>
          <p:nvPr userDrawn="1"/>
        </p:nvSpPr>
        <p:spPr>
          <a:xfrm>
            <a:off x="2" y="6288816"/>
            <a:ext cx="917623" cy="569184"/>
          </a:xfrm>
          <a:custGeom>
            <a:avLst/>
            <a:gdLst/>
            <a:ahLst/>
            <a:cxnLst/>
            <a:rect l="l" t="t" r="r" b="b"/>
            <a:pathLst>
              <a:path w="370747" h="235263" extrusionOk="0">
                <a:moveTo>
                  <a:pt x="0" y="0"/>
                </a:moveTo>
                <a:lnTo>
                  <a:pt x="20378" y="18520"/>
                </a:lnTo>
                <a:cubicBezTo>
                  <a:pt x="97152" y="81879"/>
                  <a:pt x="180111" y="138010"/>
                  <a:pt x="268214" y="185871"/>
                </a:cubicBezTo>
                <a:lnTo>
                  <a:pt x="370747" y="235263"/>
                </a:lnTo>
                <a:lnTo>
                  <a:pt x="91872" y="235263"/>
                </a:lnTo>
                <a:lnTo>
                  <a:pt x="55017" y="221774"/>
                </a:lnTo>
                <a:lnTo>
                  <a:pt x="0" y="195271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99;p4">
            <a:extLst>
              <a:ext uri="{FF2B5EF4-FFF2-40B4-BE49-F238E27FC236}">
                <a16:creationId xmlns:a16="http://schemas.microsoft.com/office/drawing/2014/main" id="{D839EB64-4090-4CF3-8658-2756F118E3CD}"/>
              </a:ext>
            </a:extLst>
          </p:cNvPr>
          <p:cNvPicPr preferRelativeResize="0"/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00" y="335423"/>
            <a:ext cx="2406473" cy="9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10;p5">
            <a:extLst>
              <a:ext uri="{FF2B5EF4-FFF2-40B4-BE49-F238E27FC236}">
                <a16:creationId xmlns:a16="http://schemas.microsoft.com/office/drawing/2014/main" id="{7B0CA7B8-4ADE-425F-98BF-9D74CAAF856F}"/>
              </a:ext>
            </a:extLst>
          </p:cNvPr>
          <p:cNvSpPr/>
          <p:nvPr userDrawn="1"/>
        </p:nvSpPr>
        <p:spPr>
          <a:xfrm>
            <a:off x="3040152" y="0"/>
            <a:ext cx="3305056" cy="6857998"/>
          </a:xfrm>
          <a:custGeom>
            <a:avLst/>
            <a:gdLst/>
            <a:ahLst/>
            <a:cxnLst/>
            <a:rect l="l" t="t" r="r" b="b"/>
            <a:pathLst>
              <a:path w="1335341" h="2834640" extrusionOk="0">
                <a:moveTo>
                  <a:pt x="127137" y="0"/>
                </a:moveTo>
                <a:lnTo>
                  <a:pt x="414865" y="0"/>
                </a:lnTo>
                <a:lnTo>
                  <a:pt x="521819" y="51522"/>
                </a:lnTo>
                <a:cubicBezTo>
                  <a:pt x="1006390" y="314757"/>
                  <a:pt x="1335341" y="828155"/>
                  <a:pt x="1335341" y="1418385"/>
                </a:cubicBezTo>
                <a:cubicBezTo>
                  <a:pt x="1335341" y="2008615"/>
                  <a:pt x="1006390" y="2522014"/>
                  <a:pt x="521819" y="2785248"/>
                </a:cubicBezTo>
                <a:lnTo>
                  <a:pt x="419287" y="2834640"/>
                </a:lnTo>
                <a:lnTo>
                  <a:pt x="0" y="2834640"/>
                </a:lnTo>
                <a:lnTo>
                  <a:pt x="36854" y="2821151"/>
                </a:lnTo>
                <a:cubicBezTo>
                  <a:pt x="594780" y="2585169"/>
                  <a:pt x="986260" y="2032717"/>
                  <a:pt x="986260" y="1388830"/>
                </a:cubicBezTo>
                <a:cubicBezTo>
                  <a:pt x="986260" y="798600"/>
                  <a:pt x="657309" y="285202"/>
                  <a:pt x="172738" y="21967"/>
                </a:cubicBezTo>
                <a:lnTo>
                  <a:pt x="127137" y="0"/>
                </a:lnTo>
                <a:close/>
              </a:path>
            </a:pathLst>
          </a:cu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22;p5">
            <a:extLst>
              <a:ext uri="{FF2B5EF4-FFF2-40B4-BE49-F238E27FC236}">
                <a16:creationId xmlns:a16="http://schemas.microsoft.com/office/drawing/2014/main" id="{12A97B4C-2823-4D23-A476-D39E72AFB6BA}"/>
              </a:ext>
            </a:extLst>
          </p:cNvPr>
          <p:cNvSpPr txBox="1"/>
          <p:nvPr userDrawn="1"/>
        </p:nvSpPr>
        <p:spPr>
          <a:xfrm>
            <a:off x="736325" y="6501875"/>
            <a:ext cx="1607100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plasticwaste.github.io</a:t>
            </a:r>
            <a:endParaRPr sz="1000" b="0" i="0" u="none" strike="noStrike" cap="none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3" name="Picture 22" descr="Shape&#10;&#10;Description automatically generated with low confidence">
            <a:extLst>
              <a:ext uri="{FF2B5EF4-FFF2-40B4-BE49-F238E27FC236}">
                <a16:creationId xmlns:a16="http://schemas.microsoft.com/office/drawing/2014/main" id="{53B20B51-F7B5-491A-A5CF-484E6F6576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700000">
            <a:off x="10862947" y="5570671"/>
            <a:ext cx="1280160" cy="1280159"/>
          </a:xfrm>
          <a:custGeom>
            <a:avLst/>
            <a:gdLst>
              <a:gd name="connsiteX0" fmla="*/ 1092685 w 1280160"/>
              <a:gd name="connsiteY0" fmla="*/ 187475 h 1280159"/>
              <a:gd name="connsiteX1" fmla="*/ 1092685 w 1280160"/>
              <a:gd name="connsiteY1" fmla="*/ 1092685 h 1280159"/>
              <a:gd name="connsiteX2" fmla="*/ 187475 w 1280160"/>
              <a:gd name="connsiteY2" fmla="*/ 1092685 h 1280159"/>
              <a:gd name="connsiteX3" fmla="*/ 187475 w 1280160"/>
              <a:gd name="connsiteY3" fmla="*/ 187475 h 1280159"/>
              <a:gd name="connsiteX4" fmla="*/ 1092685 w 1280160"/>
              <a:gd name="connsiteY4" fmla="*/ 187475 h 12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1280159">
                <a:moveTo>
                  <a:pt x="1092685" y="187475"/>
                </a:moveTo>
                <a:cubicBezTo>
                  <a:pt x="1342652" y="437442"/>
                  <a:pt x="1342652" y="842718"/>
                  <a:pt x="1092685" y="1092685"/>
                </a:cubicBezTo>
                <a:cubicBezTo>
                  <a:pt x="842719" y="1342651"/>
                  <a:pt x="437442" y="1342651"/>
                  <a:pt x="187475" y="1092685"/>
                </a:cubicBezTo>
                <a:cubicBezTo>
                  <a:pt x="-62491" y="842718"/>
                  <a:pt x="-62491" y="437442"/>
                  <a:pt x="187475" y="187475"/>
                </a:cubicBezTo>
                <a:cubicBezTo>
                  <a:pt x="437442" y="-62491"/>
                  <a:pt x="842719" y="-62491"/>
                  <a:pt x="1092685" y="187475"/>
                </a:cubicBezTo>
                <a:close/>
              </a:path>
            </a:pathLst>
          </a:custGeom>
          <a:effectLst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577167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36;p2" descr="A building with a thatched roof&#10;&#10;Description automatically generated with low confidence">
            <a:extLst>
              <a:ext uri="{FF2B5EF4-FFF2-40B4-BE49-F238E27FC236}">
                <a16:creationId xmlns:a16="http://schemas.microsoft.com/office/drawing/2014/main" id="{93A8F9FB-6812-462A-8DCF-6AD842BD81B1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75"/>
            <a:ext cx="6416998" cy="684105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41;p2">
            <a:extLst>
              <a:ext uri="{FF2B5EF4-FFF2-40B4-BE49-F238E27FC236}">
                <a16:creationId xmlns:a16="http://schemas.microsoft.com/office/drawing/2014/main" id="{A1A64687-C252-4D9C-B9DD-8A87900137A7}"/>
              </a:ext>
            </a:extLst>
          </p:cNvPr>
          <p:cNvSpPr/>
          <p:nvPr userDrawn="1"/>
        </p:nvSpPr>
        <p:spPr>
          <a:xfrm>
            <a:off x="3763572" y="0"/>
            <a:ext cx="8398054" cy="6859829"/>
          </a:xfrm>
          <a:custGeom>
            <a:avLst/>
            <a:gdLst/>
            <a:ahLst/>
            <a:cxnLst/>
            <a:rect l="l" t="t" r="r" b="b"/>
            <a:pathLst>
              <a:path w="3270569" h="2834640" extrusionOk="0">
                <a:moveTo>
                  <a:pt x="0" y="0"/>
                </a:moveTo>
                <a:lnTo>
                  <a:pt x="3270569" y="0"/>
                </a:lnTo>
                <a:lnTo>
                  <a:pt x="3270569" y="2834640"/>
                </a:lnTo>
                <a:lnTo>
                  <a:pt x="4422" y="2834640"/>
                </a:lnTo>
                <a:lnTo>
                  <a:pt x="106954" y="2785248"/>
                </a:lnTo>
                <a:cubicBezTo>
                  <a:pt x="591525" y="2522014"/>
                  <a:pt x="920476" y="2008615"/>
                  <a:pt x="920476" y="1418385"/>
                </a:cubicBezTo>
                <a:cubicBezTo>
                  <a:pt x="920476" y="828155"/>
                  <a:pt x="591525" y="314757"/>
                  <a:pt x="106954" y="5152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CF0ED8-D9F5-41AD-A95D-68942A41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198" y="203201"/>
            <a:ext cx="5743577" cy="673100"/>
          </a:xfrm>
        </p:spPr>
        <p:txBody>
          <a:bodyPr anchor="t">
            <a:normAutofit/>
          </a:bodyPr>
          <a:lstStyle>
            <a:lvl1pPr algn="ctr">
              <a:defRPr sz="2800">
                <a:latin typeface="Cabin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B4BA7-ECC1-40D7-BA48-F869C4528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000125"/>
            <a:ext cx="5743575" cy="5721349"/>
          </a:xfrm>
        </p:spPr>
        <p:txBody>
          <a:bodyPr/>
          <a:lstStyle>
            <a:lvl1pPr>
              <a:defRPr>
                <a:latin typeface="Cabin" panose="020B0604020202020204" charset="0"/>
              </a:defRPr>
            </a:lvl1pPr>
            <a:lvl2pPr>
              <a:defRPr sz="1800">
                <a:latin typeface="Cabin" panose="020B0604020202020204" charset="0"/>
              </a:defRPr>
            </a:lvl2pPr>
            <a:lvl3pPr>
              <a:defRPr sz="1600">
                <a:latin typeface="Cabin" panose="020B0604020202020204" charset="0"/>
              </a:defRPr>
            </a:lvl3pPr>
            <a:lvl4pPr>
              <a:defRPr sz="1400">
                <a:latin typeface="Cabin" panose="020B0604020202020204" charset="0"/>
              </a:defRPr>
            </a:lvl4pPr>
            <a:lvl5pPr>
              <a:defRPr sz="1400">
                <a:latin typeface="Cabin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D855BD-95C3-4128-A875-497C594A0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2B9D-3E69-4961-858B-5102FCDD3C6C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BF2CF-030F-4448-8CCE-6D56CF357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DC138-D2F5-47B3-A235-9A0F03B12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55B16-23B6-4CCA-9294-058791135A2B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Google Shape;135;p2">
            <a:extLst>
              <a:ext uri="{FF2B5EF4-FFF2-40B4-BE49-F238E27FC236}">
                <a16:creationId xmlns:a16="http://schemas.microsoft.com/office/drawing/2014/main" id="{7B87FC1B-F3B8-4D1C-A6B6-4D9DAC11DBD8}"/>
              </a:ext>
            </a:extLst>
          </p:cNvPr>
          <p:cNvSpPr/>
          <p:nvPr userDrawn="1"/>
        </p:nvSpPr>
        <p:spPr>
          <a:xfrm>
            <a:off x="0" y="0"/>
            <a:ext cx="4444573" cy="6857998"/>
          </a:xfrm>
          <a:custGeom>
            <a:avLst/>
            <a:gdLst/>
            <a:ahLst/>
            <a:cxnLst/>
            <a:rect l="l" t="t" r="r" b="b"/>
            <a:pathLst>
              <a:path w="1795740" h="2834640" extrusionOk="0">
                <a:moveTo>
                  <a:pt x="375169" y="0"/>
                </a:moveTo>
                <a:lnTo>
                  <a:pt x="875264" y="0"/>
                </a:lnTo>
                <a:lnTo>
                  <a:pt x="982218" y="51522"/>
                </a:lnTo>
                <a:cubicBezTo>
                  <a:pt x="1466789" y="314757"/>
                  <a:pt x="1795740" y="828155"/>
                  <a:pt x="1795740" y="1418385"/>
                </a:cubicBezTo>
                <a:cubicBezTo>
                  <a:pt x="1795740" y="2008615"/>
                  <a:pt x="1466789" y="2522014"/>
                  <a:pt x="982218" y="2785248"/>
                </a:cubicBezTo>
                <a:lnTo>
                  <a:pt x="879686" y="2834640"/>
                </a:lnTo>
                <a:lnTo>
                  <a:pt x="370747" y="2834640"/>
                </a:lnTo>
                <a:lnTo>
                  <a:pt x="268214" y="2785248"/>
                </a:lnTo>
                <a:cubicBezTo>
                  <a:pt x="180111" y="2737387"/>
                  <a:pt x="97152" y="2681256"/>
                  <a:pt x="20378" y="2617897"/>
                </a:cubicBezTo>
                <a:lnTo>
                  <a:pt x="0" y="2599377"/>
                </a:lnTo>
                <a:lnTo>
                  <a:pt x="0" y="237394"/>
                </a:lnTo>
                <a:lnTo>
                  <a:pt x="20378" y="218873"/>
                </a:lnTo>
                <a:cubicBezTo>
                  <a:pt x="97152" y="155514"/>
                  <a:pt x="180111" y="99383"/>
                  <a:pt x="268214" y="51522"/>
                </a:cubicBezTo>
                <a:lnTo>
                  <a:pt x="375169" y="0"/>
                </a:lnTo>
                <a:close/>
              </a:path>
            </a:pathLst>
          </a:cu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38;p2">
            <a:extLst>
              <a:ext uri="{FF2B5EF4-FFF2-40B4-BE49-F238E27FC236}">
                <a16:creationId xmlns:a16="http://schemas.microsoft.com/office/drawing/2014/main" id="{CD02D07C-237F-44A5-A548-2FBC6203E58C}"/>
              </a:ext>
            </a:extLst>
          </p:cNvPr>
          <p:cNvSpPr/>
          <p:nvPr userDrawn="1"/>
        </p:nvSpPr>
        <p:spPr>
          <a:xfrm>
            <a:off x="0" y="6761243"/>
            <a:ext cx="227389" cy="96755"/>
          </a:xfrm>
          <a:custGeom>
            <a:avLst/>
            <a:gdLst/>
            <a:ahLst/>
            <a:cxnLst/>
            <a:rect l="l" t="t" r="r" b="b"/>
            <a:pathLst>
              <a:path w="91872" h="39992" extrusionOk="0">
                <a:moveTo>
                  <a:pt x="0" y="0"/>
                </a:moveTo>
                <a:lnTo>
                  <a:pt x="55017" y="26503"/>
                </a:lnTo>
                <a:lnTo>
                  <a:pt x="91872" y="39992"/>
                </a:lnTo>
                <a:lnTo>
                  <a:pt x="0" y="39992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39;p2">
            <a:extLst>
              <a:ext uri="{FF2B5EF4-FFF2-40B4-BE49-F238E27FC236}">
                <a16:creationId xmlns:a16="http://schemas.microsoft.com/office/drawing/2014/main" id="{0E8EB246-74D0-47F7-A418-BCA3BDCE4705}"/>
              </a:ext>
            </a:extLst>
          </p:cNvPr>
          <p:cNvSpPr/>
          <p:nvPr userDrawn="1"/>
        </p:nvSpPr>
        <p:spPr>
          <a:xfrm>
            <a:off x="2" y="0"/>
            <a:ext cx="928568" cy="574340"/>
          </a:xfrm>
          <a:custGeom>
            <a:avLst/>
            <a:gdLst/>
            <a:ahLst/>
            <a:cxnLst/>
            <a:rect l="l" t="t" r="r" b="b"/>
            <a:pathLst>
              <a:path w="375169" h="237394" extrusionOk="0">
                <a:moveTo>
                  <a:pt x="0" y="0"/>
                </a:moveTo>
                <a:lnTo>
                  <a:pt x="375169" y="0"/>
                </a:lnTo>
                <a:lnTo>
                  <a:pt x="268214" y="51522"/>
                </a:lnTo>
                <a:cubicBezTo>
                  <a:pt x="180111" y="99383"/>
                  <a:pt x="97152" y="155514"/>
                  <a:pt x="20378" y="218873"/>
                </a:cubicBezTo>
                <a:lnTo>
                  <a:pt x="0" y="237394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40;p2">
            <a:extLst>
              <a:ext uri="{FF2B5EF4-FFF2-40B4-BE49-F238E27FC236}">
                <a16:creationId xmlns:a16="http://schemas.microsoft.com/office/drawing/2014/main" id="{39DF2910-5081-4749-9C63-17C8948F7514}"/>
              </a:ext>
            </a:extLst>
          </p:cNvPr>
          <p:cNvSpPr/>
          <p:nvPr userDrawn="1"/>
        </p:nvSpPr>
        <p:spPr>
          <a:xfrm>
            <a:off x="2471139" y="0"/>
            <a:ext cx="3139086" cy="6859829"/>
          </a:xfrm>
          <a:custGeom>
            <a:avLst/>
            <a:gdLst/>
            <a:ahLst/>
            <a:cxnLst/>
            <a:rect l="l" t="t" r="r" b="b"/>
            <a:pathLst>
              <a:path w="1339307" h="2834640" extrusionOk="0">
                <a:moveTo>
                  <a:pt x="0" y="0"/>
                </a:moveTo>
                <a:lnTo>
                  <a:pt x="480184" y="0"/>
                </a:lnTo>
                <a:lnTo>
                  <a:pt x="525785" y="21967"/>
                </a:lnTo>
                <a:cubicBezTo>
                  <a:pt x="1010356" y="285202"/>
                  <a:pt x="1339307" y="798600"/>
                  <a:pt x="1339307" y="1388830"/>
                </a:cubicBezTo>
                <a:cubicBezTo>
                  <a:pt x="1339307" y="2032717"/>
                  <a:pt x="947827" y="2585169"/>
                  <a:pt x="389901" y="2821151"/>
                </a:cubicBezTo>
                <a:lnTo>
                  <a:pt x="353047" y="2834640"/>
                </a:lnTo>
                <a:lnTo>
                  <a:pt x="4422" y="2834640"/>
                </a:lnTo>
                <a:lnTo>
                  <a:pt x="106954" y="2785248"/>
                </a:lnTo>
                <a:cubicBezTo>
                  <a:pt x="591525" y="2522014"/>
                  <a:pt x="920476" y="2008615"/>
                  <a:pt x="920476" y="1418385"/>
                </a:cubicBezTo>
                <a:cubicBezTo>
                  <a:pt x="920476" y="828155"/>
                  <a:pt x="591525" y="314757"/>
                  <a:pt x="106954" y="51522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37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42;p2">
            <a:extLst>
              <a:ext uri="{FF2B5EF4-FFF2-40B4-BE49-F238E27FC236}">
                <a16:creationId xmlns:a16="http://schemas.microsoft.com/office/drawing/2014/main" id="{85B3DEC4-72EC-4C54-8B43-5084C841CFF3}"/>
              </a:ext>
            </a:extLst>
          </p:cNvPr>
          <p:cNvSpPr/>
          <p:nvPr userDrawn="1"/>
        </p:nvSpPr>
        <p:spPr>
          <a:xfrm>
            <a:off x="2" y="6288816"/>
            <a:ext cx="917623" cy="569184"/>
          </a:xfrm>
          <a:custGeom>
            <a:avLst/>
            <a:gdLst/>
            <a:ahLst/>
            <a:cxnLst/>
            <a:rect l="l" t="t" r="r" b="b"/>
            <a:pathLst>
              <a:path w="370747" h="235263" extrusionOk="0">
                <a:moveTo>
                  <a:pt x="0" y="0"/>
                </a:moveTo>
                <a:lnTo>
                  <a:pt x="20378" y="18520"/>
                </a:lnTo>
                <a:cubicBezTo>
                  <a:pt x="97152" y="81879"/>
                  <a:pt x="180111" y="138010"/>
                  <a:pt x="268214" y="185871"/>
                </a:cubicBezTo>
                <a:lnTo>
                  <a:pt x="370747" y="235263"/>
                </a:lnTo>
                <a:lnTo>
                  <a:pt x="91872" y="235263"/>
                </a:lnTo>
                <a:lnTo>
                  <a:pt x="55017" y="221774"/>
                </a:lnTo>
                <a:lnTo>
                  <a:pt x="0" y="195271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51;p2">
            <a:extLst>
              <a:ext uri="{FF2B5EF4-FFF2-40B4-BE49-F238E27FC236}">
                <a16:creationId xmlns:a16="http://schemas.microsoft.com/office/drawing/2014/main" id="{F1327E80-6A73-4835-AF28-A719E86E65FE}"/>
              </a:ext>
            </a:extLst>
          </p:cNvPr>
          <p:cNvSpPr txBox="1"/>
          <p:nvPr userDrawn="1"/>
        </p:nvSpPr>
        <p:spPr>
          <a:xfrm>
            <a:off x="812524" y="6501876"/>
            <a:ext cx="109523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0" i="0" u="none" strike="noStrike" cap="none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@GIZ</a:t>
            </a:r>
            <a:endParaRPr sz="1200" b="0" i="0" u="none" strike="noStrike" cap="none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7" name="Google Shape;199;p4">
            <a:extLst>
              <a:ext uri="{FF2B5EF4-FFF2-40B4-BE49-F238E27FC236}">
                <a16:creationId xmlns:a16="http://schemas.microsoft.com/office/drawing/2014/main" id="{D839EB64-4090-4CF3-8658-2756F118E3CD}"/>
              </a:ext>
            </a:extLst>
          </p:cNvPr>
          <p:cNvPicPr preferRelativeResize="0"/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00" y="335423"/>
            <a:ext cx="2406473" cy="91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007267E3-004F-4247-8A4F-EEB8704792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700000">
            <a:off x="10862947" y="5570671"/>
            <a:ext cx="1280160" cy="1280159"/>
          </a:xfrm>
          <a:custGeom>
            <a:avLst/>
            <a:gdLst>
              <a:gd name="connsiteX0" fmla="*/ 1092685 w 1280160"/>
              <a:gd name="connsiteY0" fmla="*/ 187475 h 1280159"/>
              <a:gd name="connsiteX1" fmla="*/ 1092685 w 1280160"/>
              <a:gd name="connsiteY1" fmla="*/ 1092685 h 1280159"/>
              <a:gd name="connsiteX2" fmla="*/ 187475 w 1280160"/>
              <a:gd name="connsiteY2" fmla="*/ 1092685 h 1280159"/>
              <a:gd name="connsiteX3" fmla="*/ 187475 w 1280160"/>
              <a:gd name="connsiteY3" fmla="*/ 187475 h 1280159"/>
              <a:gd name="connsiteX4" fmla="*/ 1092685 w 1280160"/>
              <a:gd name="connsiteY4" fmla="*/ 187475 h 12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1280159">
                <a:moveTo>
                  <a:pt x="1092685" y="187475"/>
                </a:moveTo>
                <a:cubicBezTo>
                  <a:pt x="1342652" y="437442"/>
                  <a:pt x="1342652" y="842718"/>
                  <a:pt x="1092685" y="1092685"/>
                </a:cubicBezTo>
                <a:cubicBezTo>
                  <a:pt x="842719" y="1342651"/>
                  <a:pt x="437442" y="1342651"/>
                  <a:pt x="187475" y="1092685"/>
                </a:cubicBezTo>
                <a:cubicBezTo>
                  <a:pt x="-62491" y="842718"/>
                  <a:pt x="-62491" y="437442"/>
                  <a:pt x="187475" y="187475"/>
                </a:cubicBezTo>
                <a:cubicBezTo>
                  <a:pt x="437442" y="-62491"/>
                  <a:pt x="842719" y="-62491"/>
                  <a:pt x="1092685" y="18747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2432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41;p2">
            <a:extLst>
              <a:ext uri="{FF2B5EF4-FFF2-40B4-BE49-F238E27FC236}">
                <a16:creationId xmlns:a16="http://schemas.microsoft.com/office/drawing/2014/main" id="{46FC0C57-372D-413D-B264-BE8606E0AF46}"/>
              </a:ext>
            </a:extLst>
          </p:cNvPr>
          <p:cNvSpPr/>
          <p:nvPr userDrawn="1"/>
        </p:nvSpPr>
        <p:spPr>
          <a:xfrm>
            <a:off x="3915972" y="152400"/>
            <a:ext cx="8398054" cy="6859829"/>
          </a:xfrm>
          <a:custGeom>
            <a:avLst/>
            <a:gdLst/>
            <a:ahLst/>
            <a:cxnLst/>
            <a:rect l="l" t="t" r="r" b="b"/>
            <a:pathLst>
              <a:path w="3270569" h="2834640" extrusionOk="0">
                <a:moveTo>
                  <a:pt x="0" y="0"/>
                </a:moveTo>
                <a:lnTo>
                  <a:pt x="3270569" y="0"/>
                </a:lnTo>
                <a:lnTo>
                  <a:pt x="3270569" y="2834640"/>
                </a:lnTo>
                <a:lnTo>
                  <a:pt x="4422" y="2834640"/>
                </a:lnTo>
                <a:lnTo>
                  <a:pt x="106954" y="2785248"/>
                </a:lnTo>
                <a:cubicBezTo>
                  <a:pt x="591525" y="2522014"/>
                  <a:pt x="920476" y="2008615"/>
                  <a:pt x="920476" y="1418385"/>
                </a:cubicBezTo>
                <a:cubicBezTo>
                  <a:pt x="920476" y="828155"/>
                  <a:pt x="591525" y="314757"/>
                  <a:pt x="106954" y="5152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258;p7">
            <a:extLst>
              <a:ext uri="{FF2B5EF4-FFF2-40B4-BE49-F238E27FC236}">
                <a16:creationId xmlns:a16="http://schemas.microsoft.com/office/drawing/2014/main" id="{333A628E-DF42-4E7F-B6DE-D2788AA0AEC5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70000"/>
          </a:blip>
          <a:srcRect/>
          <a:stretch/>
        </p:blipFill>
        <p:spPr>
          <a:xfrm>
            <a:off x="-22936" y="8483"/>
            <a:ext cx="9121377" cy="68410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41;p2">
            <a:extLst>
              <a:ext uri="{FF2B5EF4-FFF2-40B4-BE49-F238E27FC236}">
                <a16:creationId xmlns:a16="http://schemas.microsoft.com/office/drawing/2014/main" id="{A1A64687-C252-4D9C-B9DD-8A87900137A7}"/>
              </a:ext>
            </a:extLst>
          </p:cNvPr>
          <p:cNvSpPr/>
          <p:nvPr userDrawn="1"/>
        </p:nvSpPr>
        <p:spPr>
          <a:xfrm>
            <a:off x="3763572" y="0"/>
            <a:ext cx="8398054" cy="6859829"/>
          </a:xfrm>
          <a:custGeom>
            <a:avLst/>
            <a:gdLst/>
            <a:ahLst/>
            <a:cxnLst/>
            <a:rect l="l" t="t" r="r" b="b"/>
            <a:pathLst>
              <a:path w="3270569" h="2834640" extrusionOk="0">
                <a:moveTo>
                  <a:pt x="0" y="0"/>
                </a:moveTo>
                <a:lnTo>
                  <a:pt x="3270569" y="0"/>
                </a:lnTo>
                <a:lnTo>
                  <a:pt x="3270569" y="2834640"/>
                </a:lnTo>
                <a:lnTo>
                  <a:pt x="4422" y="2834640"/>
                </a:lnTo>
                <a:lnTo>
                  <a:pt x="106954" y="2785248"/>
                </a:lnTo>
                <a:cubicBezTo>
                  <a:pt x="591525" y="2522014"/>
                  <a:pt x="920476" y="2008615"/>
                  <a:pt x="920476" y="1418385"/>
                </a:cubicBezTo>
                <a:cubicBezTo>
                  <a:pt x="920476" y="828155"/>
                  <a:pt x="591525" y="314757"/>
                  <a:pt x="106954" y="5152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CF0ED8-D9F5-41AD-A95D-68942A41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9124" y="203201"/>
            <a:ext cx="6927664" cy="673100"/>
          </a:xfrm>
        </p:spPr>
        <p:txBody>
          <a:bodyPr anchor="t">
            <a:normAutofit/>
          </a:bodyPr>
          <a:lstStyle>
            <a:lvl1pPr algn="ctr">
              <a:defRPr sz="2800">
                <a:latin typeface="Cabin" panose="020B060402020202020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B4BA7-ECC1-40D7-BA48-F869C4528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69123" y="1000125"/>
            <a:ext cx="6927665" cy="5721349"/>
          </a:xfrm>
        </p:spPr>
        <p:txBody>
          <a:bodyPr/>
          <a:lstStyle>
            <a:lvl1pPr>
              <a:defRPr>
                <a:latin typeface="Cabin" panose="020B0604020202020204" charset="0"/>
              </a:defRPr>
            </a:lvl1pPr>
            <a:lvl2pPr>
              <a:defRPr sz="1800">
                <a:latin typeface="Cabin" panose="020B0604020202020204" charset="0"/>
              </a:defRPr>
            </a:lvl2pPr>
            <a:lvl3pPr>
              <a:defRPr sz="1600">
                <a:latin typeface="Cabin" panose="020B0604020202020204" charset="0"/>
              </a:defRPr>
            </a:lvl3pPr>
            <a:lvl4pPr>
              <a:defRPr sz="1400">
                <a:latin typeface="Cabin" panose="020B0604020202020204" charset="0"/>
              </a:defRPr>
            </a:lvl4pPr>
            <a:lvl5pPr>
              <a:defRPr sz="1400">
                <a:latin typeface="Cabin" panose="020B060402020202020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Google Shape;138;p2">
            <a:extLst>
              <a:ext uri="{FF2B5EF4-FFF2-40B4-BE49-F238E27FC236}">
                <a16:creationId xmlns:a16="http://schemas.microsoft.com/office/drawing/2014/main" id="{CD02D07C-237F-44A5-A548-2FBC6203E58C}"/>
              </a:ext>
            </a:extLst>
          </p:cNvPr>
          <p:cNvSpPr/>
          <p:nvPr userDrawn="1"/>
        </p:nvSpPr>
        <p:spPr>
          <a:xfrm>
            <a:off x="0" y="6761243"/>
            <a:ext cx="227389" cy="96755"/>
          </a:xfrm>
          <a:custGeom>
            <a:avLst/>
            <a:gdLst/>
            <a:ahLst/>
            <a:cxnLst/>
            <a:rect l="l" t="t" r="r" b="b"/>
            <a:pathLst>
              <a:path w="91872" h="39992" extrusionOk="0">
                <a:moveTo>
                  <a:pt x="0" y="0"/>
                </a:moveTo>
                <a:lnTo>
                  <a:pt x="55017" y="26503"/>
                </a:lnTo>
                <a:lnTo>
                  <a:pt x="91872" y="39992"/>
                </a:lnTo>
                <a:lnTo>
                  <a:pt x="0" y="39992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51;p2">
            <a:extLst>
              <a:ext uri="{FF2B5EF4-FFF2-40B4-BE49-F238E27FC236}">
                <a16:creationId xmlns:a16="http://schemas.microsoft.com/office/drawing/2014/main" id="{F1327E80-6A73-4835-AF28-A719E86E65FE}"/>
              </a:ext>
            </a:extLst>
          </p:cNvPr>
          <p:cNvSpPr txBox="1"/>
          <p:nvPr userDrawn="1"/>
        </p:nvSpPr>
        <p:spPr>
          <a:xfrm>
            <a:off x="812524" y="6501876"/>
            <a:ext cx="109523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@GIZ</a:t>
            </a:r>
            <a:endParaRPr sz="1200" b="0" i="0" u="none" strike="noStrike" cap="none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8" name="Google Shape;139;p2">
            <a:extLst>
              <a:ext uri="{FF2B5EF4-FFF2-40B4-BE49-F238E27FC236}">
                <a16:creationId xmlns:a16="http://schemas.microsoft.com/office/drawing/2014/main" id="{DCC9823C-89F3-434B-BC05-CD9E608D0BBC}"/>
              </a:ext>
            </a:extLst>
          </p:cNvPr>
          <p:cNvSpPr/>
          <p:nvPr userDrawn="1"/>
        </p:nvSpPr>
        <p:spPr>
          <a:xfrm>
            <a:off x="2" y="0"/>
            <a:ext cx="928568" cy="574340"/>
          </a:xfrm>
          <a:custGeom>
            <a:avLst/>
            <a:gdLst/>
            <a:ahLst/>
            <a:cxnLst/>
            <a:rect l="l" t="t" r="r" b="b"/>
            <a:pathLst>
              <a:path w="375169" h="237394" extrusionOk="0">
                <a:moveTo>
                  <a:pt x="0" y="0"/>
                </a:moveTo>
                <a:lnTo>
                  <a:pt x="375169" y="0"/>
                </a:lnTo>
                <a:lnTo>
                  <a:pt x="268214" y="51522"/>
                </a:lnTo>
                <a:cubicBezTo>
                  <a:pt x="180111" y="99383"/>
                  <a:pt x="97152" y="155514"/>
                  <a:pt x="20378" y="218873"/>
                </a:cubicBezTo>
                <a:lnTo>
                  <a:pt x="0" y="237394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9;p4">
            <a:extLst>
              <a:ext uri="{FF2B5EF4-FFF2-40B4-BE49-F238E27FC236}">
                <a16:creationId xmlns:a16="http://schemas.microsoft.com/office/drawing/2014/main" id="{6C821248-A32D-490C-834F-F9E4EB1F226F}"/>
              </a:ext>
            </a:extLst>
          </p:cNvPr>
          <p:cNvPicPr preferRelativeResize="0"/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00" y="335423"/>
            <a:ext cx="2406473" cy="9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42;p2">
            <a:extLst>
              <a:ext uri="{FF2B5EF4-FFF2-40B4-BE49-F238E27FC236}">
                <a16:creationId xmlns:a16="http://schemas.microsoft.com/office/drawing/2014/main" id="{5E4C41B6-904D-4FDE-B9D5-AE3FAAE0DFA0}"/>
              </a:ext>
            </a:extLst>
          </p:cNvPr>
          <p:cNvSpPr/>
          <p:nvPr userDrawn="1"/>
        </p:nvSpPr>
        <p:spPr>
          <a:xfrm>
            <a:off x="2" y="6288816"/>
            <a:ext cx="917623" cy="569184"/>
          </a:xfrm>
          <a:custGeom>
            <a:avLst/>
            <a:gdLst/>
            <a:ahLst/>
            <a:cxnLst/>
            <a:rect l="l" t="t" r="r" b="b"/>
            <a:pathLst>
              <a:path w="370747" h="235263" extrusionOk="0">
                <a:moveTo>
                  <a:pt x="0" y="0"/>
                </a:moveTo>
                <a:lnTo>
                  <a:pt x="20378" y="18520"/>
                </a:lnTo>
                <a:cubicBezTo>
                  <a:pt x="97152" y="81879"/>
                  <a:pt x="180111" y="138010"/>
                  <a:pt x="268214" y="185871"/>
                </a:cubicBezTo>
                <a:lnTo>
                  <a:pt x="370747" y="235263"/>
                </a:lnTo>
                <a:lnTo>
                  <a:pt x="91872" y="235263"/>
                </a:lnTo>
                <a:lnTo>
                  <a:pt x="55017" y="221774"/>
                </a:lnTo>
                <a:lnTo>
                  <a:pt x="0" y="195271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40;p2">
            <a:extLst>
              <a:ext uri="{FF2B5EF4-FFF2-40B4-BE49-F238E27FC236}">
                <a16:creationId xmlns:a16="http://schemas.microsoft.com/office/drawing/2014/main" id="{C4A08CBB-A191-4227-B4D0-83D5715ADF1A}"/>
              </a:ext>
            </a:extLst>
          </p:cNvPr>
          <p:cNvSpPr/>
          <p:nvPr userDrawn="1"/>
        </p:nvSpPr>
        <p:spPr>
          <a:xfrm>
            <a:off x="2471139" y="0"/>
            <a:ext cx="3139086" cy="6859829"/>
          </a:xfrm>
          <a:custGeom>
            <a:avLst/>
            <a:gdLst/>
            <a:ahLst/>
            <a:cxnLst/>
            <a:rect l="l" t="t" r="r" b="b"/>
            <a:pathLst>
              <a:path w="1339307" h="2834640" extrusionOk="0">
                <a:moveTo>
                  <a:pt x="0" y="0"/>
                </a:moveTo>
                <a:lnTo>
                  <a:pt x="480184" y="0"/>
                </a:lnTo>
                <a:lnTo>
                  <a:pt x="525785" y="21967"/>
                </a:lnTo>
                <a:cubicBezTo>
                  <a:pt x="1010356" y="285202"/>
                  <a:pt x="1339307" y="798600"/>
                  <a:pt x="1339307" y="1388830"/>
                </a:cubicBezTo>
                <a:cubicBezTo>
                  <a:pt x="1339307" y="2032717"/>
                  <a:pt x="947827" y="2585169"/>
                  <a:pt x="389901" y="2821151"/>
                </a:cubicBezTo>
                <a:lnTo>
                  <a:pt x="353047" y="2834640"/>
                </a:lnTo>
                <a:lnTo>
                  <a:pt x="4422" y="2834640"/>
                </a:lnTo>
                <a:lnTo>
                  <a:pt x="106954" y="2785248"/>
                </a:lnTo>
                <a:cubicBezTo>
                  <a:pt x="591525" y="2522014"/>
                  <a:pt x="920476" y="2008615"/>
                  <a:pt x="920476" y="1418385"/>
                </a:cubicBezTo>
                <a:cubicBezTo>
                  <a:pt x="920476" y="828155"/>
                  <a:pt x="591525" y="314757"/>
                  <a:pt x="106954" y="51522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37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3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Picture 22" descr="Shape&#10;&#10;Description automatically generated with low confidence">
            <a:extLst>
              <a:ext uri="{FF2B5EF4-FFF2-40B4-BE49-F238E27FC236}">
                <a16:creationId xmlns:a16="http://schemas.microsoft.com/office/drawing/2014/main" id="{161F93BF-6380-4F9B-8F05-7356CFE561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700000">
            <a:off x="10862947" y="5570671"/>
            <a:ext cx="1280160" cy="1280159"/>
          </a:xfrm>
          <a:custGeom>
            <a:avLst/>
            <a:gdLst>
              <a:gd name="connsiteX0" fmla="*/ 1092685 w 1280160"/>
              <a:gd name="connsiteY0" fmla="*/ 187475 h 1280159"/>
              <a:gd name="connsiteX1" fmla="*/ 1092685 w 1280160"/>
              <a:gd name="connsiteY1" fmla="*/ 1092685 h 1280159"/>
              <a:gd name="connsiteX2" fmla="*/ 187475 w 1280160"/>
              <a:gd name="connsiteY2" fmla="*/ 1092685 h 1280159"/>
              <a:gd name="connsiteX3" fmla="*/ 187475 w 1280160"/>
              <a:gd name="connsiteY3" fmla="*/ 187475 h 1280159"/>
              <a:gd name="connsiteX4" fmla="*/ 1092685 w 1280160"/>
              <a:gd name="connsiteY4" fmla="*/ 187475 h 12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1280159">
                <a:moveTo>
                  <a:pt x="1092685" y="187475"/>
                </a:moveTo>
                <a:cubicBezTo>
                  <a:pt x="1342652" y="437442"/>
                  <a:pt x="1342652" y="842718"/>
                  <a:pt x="1092685" y="1092685"/>
                </a:cubicBezTo>
                <a:cubicBezTo>
                  <a:pt x="842719" y="1342651"/>
                  <a:pt x="437442" y="1342651"/>
                  <a:pt x="187475" y="1092685"/>
                </a:cubicBezTo>
                <a:cubicBezTo>
                  <a:pt x="-62491" y="842718"/>
                  <a:pt x="-62491" y="437442"/>
                  <a:pt x="187475" y="187475"/>
                </a:cubicBezTo>
                <a:cubicBezTo>
                  <a:pt x="437442" y="-62491"/>
                  <a:pt x="842719" y="-62491"/>
                  <a:pt x="1092685" y="18747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94099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22D324-DC45-428E-A16F-9EB71A725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102CBC-9C2A-4B4C-BFA0-5B570653B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906AA-700B-410A-9264-C7F6C7899C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62B9D-3E69-4961-858B-5102FCDD3C6C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D5026-DDC0-4F23-B0C8-C6926EC366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54AD3-2B11-461D-9BB5-669408AA1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55B16-23B6-4CCA-9294-058791135A2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62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85" r:id="rId3"/>
    <p:sldLayoutId id="2147483684" r:id="rId4"/>
    <p:sldLayoutId id="2147483662" r:id="rId5"/>
    <p:sldLayoutId id="2147483664" r:id="rId6"/>
    <p:sldLayoutId id="2147483671" r:id="rId7"/>
    <p:sldLayoutId id="2147483652" r:id="rId8"/>
    <p:sldLayoutId id="2147483660" r:id="rId9"/>
    <p:sldLayoutId id="2147483665" r:id="rId10"/>
    <p:sldLayoutId id="2147483680" r:id="rId11"/>
    <p:sldLayoutId id="2147483667" r:id="rId12"/>
    <p:sldLayoutId id="2147483650" r:id="rId13"/>
    <p:sldLayoutId id="2147483689" r:id="rId14"/>
    <p:sldLayoutId id="2147483683" r:id="rId15"/>
    <p:sldLayoutId id="2147483682" r:id="rId16"/>
    <p:sldLayoutId id="2147483687" r:id="rId17"/>
    <p:sldLayoutId id="2147483670" r:id="rId18"/>
    <p:sldLayoutId id="2147483668" r:id="rId19"/>
    <p:sldLayoutId id="2147483669" r:id="rId20"/>
    <p:sldLayoutId id="2147483661" r:id="rId21"/>
    <p:sldLayoutId id="2147483673" r:id="rId22"/>
    <p:sldLayoutId id="2147483672" r:id="rId23"/>
    <p:sldLayoutId id="2147483686" r:id="rId24"/>
    <p:sldLayoutId id="2147483663" r:id="rId25"/>
    <p:sldLayoutId id="2147483688" r:id="rId26"/>
    <p:sldLayoutId id="2147483651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54" r:id="rId34"/>
    <p:sldLayoutId id="2147483653" r:id="rId35"/>
    <p:sldLayoutId id="2147483656" r:id="rId36"/>
    <p:sldLayoutId id="2147483657" r:id="rId37"/>
    <p:sldLayoutId id="2147483681" r:id="rId38"/>
    <p:sldLayoutId id="2147483658" r:id="rId39"/>
    <p:sldLayoutId id="2147483659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pn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0" Type="http://schemas.openxmlformats.org/officeDocument/2006/relationships/image" Target="../media/image79.png"/><Relationship Id="rId4" Type="http://schemas.openxmlformats.org/officeDocument/2006/relationships/image" Target="../media/image73.jpeg"/><Relationship Id="rId9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ica.int/noticias/propuesta-de-nuevo-programa-de-manejo-de-desechos-plasticos_1_119561.html" TargetMode="Externa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60.png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01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20910-1BC2-4117-9D4A-FE419B178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554" y="238034"/>
            <a:ext cx="6186896" cy="833119"/>
          </a:xfrm>
        </p:spPr>
        <p:txBody>
          <a:bodyPr>
            <a:normAutofit fontScale="90000"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sz="3300" b="1" i="0" u="none" strike="noStrike" cap="none" dirty="0" err="1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Áreas</a:t>
            </a:r>
            <a:r>
              <a:rPr lang="en-US" sz="3300" b="1" i="0" u="none" strike="noStrike" cap="none" dirty="0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300" b="1" i="0" u="none" strike="noStrike" cap="none" dirty="0" err="1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piloto</a:t>
            </a:r>
            <a:r>
              <a:rPr lang="en-US" sz="3300" b="1" i="0" u="none" strike="noStrike" cap="none" dirty="0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 para </a:t>
            </a:r>
            <a:r>
              <a:rPr lang="en-US" sz="3300" b="1" i="0" u="none" strike="noStrike" cap="none" dirty="0" err="1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prevenir</a:t>
            </a:r>
            <a:r>
              <a:rPr lang="en-US" sz="3300" b="1" i="0" u="none" strike="noStrike" cap="none" dirty="0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 la entrada de </a:t>
            </a:r>
            <a:r>
              <a:rPr lang="en-US" sz="3300" b="1" i="0" u="none" strike="noStrike" cap="none" dirty="0" err="1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residuos</a:t>
            </a:r>
            <a:r>
              <a:rPr lang="en-US" sz="3300" b="1" i="0" u="none" strike="noStrike" cap="none" dirty="0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300" b="1" i="0" u="none" strike="noStrike" cap="none" dirty="0" err="1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plásticos</a:t>
            </a:r>
            <a:br>
              <a:rPr lang="en-US" b="1" i="0" u="none" strike="noStrike" cap="none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A7DC4-630E-442F-B3D9-680E36C03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69123" y="1201783"/>
            <a:ext cx="6927665" cy="55196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419" sz="1600" dirty="0"/>
              <a:t>5 Áreas Piloto</a:t>
            </a:r>
            <a:endParaRPr lang="en-US" sz="1600" dirty="0"/>
          </a:p>
        </p:txBody>
      </p:sp>
      <p:sp>
        <p:nvSpPr>
          <p:cNvPr id="4" name="Google Shape;275;p7">
            <a:extLst>
              <a:ext uri="{FF2B5EF4-FFF2-40B4-BE49-F238E27FC236}">
                <a16:creationId xmlns:a16="http://schemas.microsoft.com/office/drawing/2014/main" id="{9770A25B-A202-40AC-AB1C-687A7E45F406}"/>
              </a:ext>
            </a:extLst>
          </p:cNvPr>
          <p:cNvSpPr/>
          <p:nvPr/>
        </p:nvSpPr>
        <p:spPr>
          <a:xfrm>
            <a:off x="5660571" y="5807619"/>
            <a:ext cx="6492915" cy="9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§"/>
            </a:pPr>
            <a:r>
              <a:rPr lang="de-DE" sz="1600" b="1" i="1" u="none" strike="noStrike" cap="none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</a:t>
            </a:r>
            <a:r>
              <a:rPr lang="es" sz="1600" b="1" i="1" u="none" strike="noStrike" cap="none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oncepto con acciones para prevenir la entrada de residuos</a:t>
            </a:r>
          </a:p>
          <a:p>
            <a:pPr marL="285750" marR="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§"/>
            </a:pPr>
            <a:r>
              <a:rPr lang="de-DE" sz="1600" b="1" i="1" dirty="0" err="1">
                <a:latin typeface="Cabin"/>
                <a:sym typeface="Cabin"/>
              </a:rPr>
              <a:t>Acuerdos</a:t>
            </a:r>
            <a:r>
              <a:rPr lang="de-DE" sz="1600" b="1" i="1" dirty="0">
                <a:latin typeface="Cabin"/>
                <a:sym typeface="Cabin"/>
              </a:rPr>
              <a:t> de i</a:t>
            </a:r>
            <a:r>
              <a:rPr lang="es-419" sz="1600" b="1" i="1" dirty="0" err="1">
                <a:latin typeface="Cabin"/>
                <a:sym typeface="Cabin"/>
              </a:rPr>
              <a:t>mplementación</a:t>
            </a:r>
            <a:r>
              <a:rPr lang="es-419" sz="1600" b="1" i="1" dirty="0">
                <a:latin typeface="Cabin"/>
                <a:sym typeface="Cabin"/>
              </a:rPr>
              <a:t> con múltiples actores a nivel local para gestionar y prevenir los residuos</a:t>
            </a:r>
            <a:endParaRPr b="1" i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2F340EB-4855-4D9F-AA78-D7EE6A7D56A4}"/>
              </a:ext>
            </a:extLst>
          </p:cNvPr>
          <p:cNvGrpSpPr/>
          <p:nvPr/>
        </p:nvGrpSpPr>
        <p:grpSpPr>
          <a:xfrm>
            <a:off x="6806453" y="1499920"/>
            <a:ext cx="5065507" cy="4168919"/>
            <a:chOff x="6806453" y="1499920"/>
            <a:chExt cx="5065507" cy="416891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9B211ED-5773-447C-BA66-C25333E5BDBD}"/>
                </a:ext>
              </a:extLst>
            </p:cNvPr>
            <p:cNvGrpSpPr/>
            <p:nvPr/>
          </p:nvGrpSpPr>
          <p:grpSpPr>
            <a:xfrm>
              <a:off x="6806453" y="1499920"/>
              <a:ext cx="5065507" cy="4168919"/>
              <a:chOff x="6806453" y="1499920"/>
              <a:chExt cx="5065507" cy="416891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AE0BA29-6D47-431F-9A06-7FF2BEEF6451}"/>
                  </a:ext>
                </a:extLst>
              </p:cNvPr>
              <p:cNvGrpSpPr/>
              <p:nvPr/>
            </p:nvGrpSpPr>
            <p:grpSpPr>
              <a:xfrm>
                <a:off x="7013494" y="1499920"/>
                <a:ext cx="4858466" cy="4168919"/>
                <a:chOff x="7013494" y="1587010"/>
                <a:chExt cx="4858466" cy="4168919"/>
              </a:xfrm>
            </p:grpSpPr>
            <p:pic>
              <p:nvPicPr>
                <p:cNvPr id="16" name="Picture 15" descr="A building with a thatched roof&#10;&#10;Description automatically generated with low confidence">
                  <a:extLst>
                    <a:ext uri="{FF2B5EF4-FFF2-40B4-BE49-F238E27FC236}">
                      <a16:creationId xmlns:a16="http://schemas.microsoft.com/office/drawing/2014/main" id="{A6A5A5B9-4BFB-4F94-90F4-F702EE14F3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0134600" y="1587010"/>
                  <a:ext cx="1737360" cy="1737360"/>
                </a:xfrm>
                <a:custGeom>
                  <a:avLst/>
                  <a:gdLst>
                    <a:gd name="connsiteX0" fmla="*/ 914400 w 1828800"/>
                    <a:gd name="connsiteY0" fmla="*/ 0 h 1828800"/>
                    <a:gd name="connsiteX1" fmla="*/ 1828800 w 1828800"/>
                    <a:gd name="connsiteY1" fmla="*/ 914400 h 1828800"/>
                    <a:gd name="connsiteX2" fmla="*/ 914400 w 1828800"/>
                    <a:gd name="connsiteY2" fmla="*/ 1828800 h 1828800"/>
                    <a:gd name="connsiteX3" fmla="*/ 0 w 1828800"/>
                    <a:gd name="connsiteY3" fmla="*/ 914400 h 1828800"/>
                    <a:gd name="connsiteX4" fmla="*/ 914400 w 1828800"/>
                    <a:gd name="connsiteY4" fmla="*/ 0 h 1828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28800" h="1828800">
                      <a:moveTo>
                        <a:pt x="914400" y="0"/>
                      </a:moveTo>
                      <a:cubicBezTo>
                        <a:pt x="1419409" y="0"/>
                        <a:pt x="1828800" y="409391"/>
                        <a:pt x="1828800" y="914400"/>
                      </a:cubicBezTo>
                      <a:cubicBezTo>
                        <a:pt x="1828800" y="1419409"/>
                        <a:pt x="1419409" y="1828800"/>
                        <a:pt x="914400" y="1828800"/>
                      </a:cubicBezTo>
                      <a:cubicBezTo>
                        <a:pt x="409391" y="1828800"/>
                        <a:pt x="0" y="1419409"/>
                        <a:pt x="0" y="914400"/>
                      </a:cubicBezTo>
                      <a:cubicBezTo>
                        <a:pt x="0" y="409391"/>
                        <a:pt x="409391" y="0"/>
                        <a:pt x="914400" y="0"/>
                      </a:cubicBezTo>
                      <a:close/>
                    </a:path>
                  </a:pathLst>
                </a:custGeom>
              </p:spPr>
            </p:pic>
            <p:pic>
              <p:nvPicPr>
                <p:cNvPr id="17" name="Picture 16" descr="A body of water with trees in the background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F45B709E-6524-4EDB-9023-DD305BBAF2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7016191" y="1600199"/>
                  <a:ext cx="1737360" cy="1737360"/>
                </a:xfrm>
                <a:custGeom>
                  <a:avLst/>
                  <a:gdLst>
                    <a:gd name="connsiteX0" fmla="*/ 914400 w 1828800"/>
                    <a:gd name="connsiteY0" fmla="*/ 0 h 1828800"/>
                    <a:gd name="connsiteX1" fmla="*/ 1828800 w 1828800"/>
                    <a:gd name="connsiteY1" fmla="*/ 914400 h 1828800"/>
                    <a:gd name="connsiteX2" fmla="*/ 914400 w 1828800"/>
                    <a:gd name="connsiteY2" fmla="*/ 1828800 h 1828800"/>
                    <a:gd name="connsiteX3" fmla="*/ 0 w 1828800"/>
                    <a:gd name="connsiteY3" fmla="*/ 914400 h 1828800"/>
                    <a:gd name="connsiteX4" fmla="*/ 914400 w 1828800"/>
                    <a:gd name="connsiteY4" fmla="*/ 0 h 1828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28800" h="1828800">
                      <a:moveTo>
                        <a:pt x="914400" y="0"/>
                      </a:moveTo>
                      <a:cubicBezTo>
                        <a:pt x="1419409" y="0"/>
                        <a:pt x="1828800" y="409391"/>
                        <a:pt x="1828800" y="914400"/>
                      </a:cubicBezTo>
                      <a:cubicBezTo>
                        <a:pt x="1828800" y="1419409"/>
                        <a:pt x="1419409" y="1828800"/>
                        <a:pt x="914400" y="1828800"/>
                      </a:cubicBezTo>
                      <a:cubicBezTo>
                        <a:pt x="409391" y="1828800"/>
                        <a:pt x="0" y="1419409"/>
                        <a:pt x="0" y="914400"/>
                      </a:cubicBezTo>
                      <a:cubicBezTo>
                        <a:pt x="0" y="409391"/>
                        <a:pt x="409391" y="0"/>
                        <a:pt x="914400" y="0"/>
                      </a:cubicBezTo>
                      <a:close/>
                    </a:path>
                  </a:pathLst>
                </a:cu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2668E253-9F3A-4097-949E-B87F7EA494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134600" y="4018569"/>
                  <a:ext cx="1737360" cy="1737360"/>
                </a:xfrm>
                <a:custGeom>
                  <a:avLst/>
                  <a:gdLst>
                    <a:gd name="connsiteX0" fmla="*/ 914400 w 1828800"/>
                    <a:gd name="connsiteY0" fmla="*/ 0 h 1828800"/>
                    <a:gd name="connsiteX1" fmla="*/ 1828800 w 1828800"/>
                    <a:gd name="connsiteY1" fmla="*/ 914400 h 1828800"/>
                    <a:gd name="connsiteX2" fmla="*/ 914400 w 1828800"/>
                    <a:gd name="connsiteY2" fmla="*/ 1828800 h 1828800"/>
                    <a:gd name="connsiteX3" fmla="*/ 0 w 1828800"/>
                    <a:gd name="connsiteY3" fmla="*/ 914400 h 1828800"/>
                    <a:gd name="connsiteX4" fmla="*/ 914400 w 1828800"/>
                    <a:gd name="connsiteY4" fmla="*/ 0 h 1828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28800" h="1828800">
                      <a:moveTo>
                        <a:pt x="914400" y="0"/>
                      </a:moveTo>
                      <a:cubicBezTo>
                        <a:pt x="1419409" y="0"/>
                        <a:pt x="1828800" y="409391"/>
                        <a:pt x="1828800" y="914400"/>
                      </a:cubicBezTo>
                      <a:cubicBezTo>
                        <a:pt x="1828800" y="1419409"/>
                        <a:pt x="1419409" y="1828800"/>
                        <a:pt x="914400" y="1828800"/>
                      </a:cubicBezTo>
                      <a:cubicBezTo>
                        <a:pt x="409391" y="1828800"/>
                        <a:pt x="0" y="1419409"/>
                        <a:pt x="0" y="914400"/>
                      </a:cubicBezTo>
                      <a:cubicBezTo>
                        <a:pt x="0" y="409391"/>
                        <a:pt x="409391" y="0"/>
                        <a:pt x="914400" y="0"/>
                      </a:cubicBezTo>
                      <a:close/>
                    </a:path>
                  </a:pathLst>
                </a:cu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634B4290-1528-4DE2-A2F5-9BDFA2F6D4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13494" y="4018569"/>
                  <a:ext cx="1737360" cy="1737360"/>
                </a:xfrm>
                <a:custGeom>
                  <a:avLst/>
                  <a:gdLst>
                    <a:gd name="connsiteX0" fmla="*/ 914400 w 1828800"/>
                    <a:gd name="connsiteY0" fmla="*/ 0 h 1828800"/>
                    <a:gd name="connsiteX1" fmla="*/ 1828800 w 1828800"/>
                    <a:gd name="connsiteY1" fmla="*/ 914400 h 1828800"/>
                    <a:gd name="connsiteX2" fmla="*/ 914400 w 1828800"/>
                    <a:gd name="connsiteY2" fmla="*/ 1828800 h 1828800"/>
                    <a:gd name="connsiteX3" fmla="*/ 0 w 1828800"/>
                    <a:gd name="connsiteY3" fmla="*/ 914400 h 1828800"/>
                    <a:gd name="connsiteX4" fmla="*/ 914400 w 1828800"/>
                    <a:gd name="connsiteY4" fmla="*/ 0 h 1828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28800" h="1828800">
                      <a:moveTo>
                        <a:pt x="914400" y="0"/>
                      </a:moveTo>
                      <a:cubicBezTo>
                        <a:pt x="1419409" y="0"/>
                        <a:pt x="1828800" y="409391"/>
                        <a:pt x="1828800" y="914400"/>
                      </a:cubicBezTo>
                      <a:cubicBezTo>
                        <a:pt x="1828800" y="1419409"/>
                        <a:pt x="1419409" y="1828800"/>
                        <a:pt x="914400" y="1828800"/>
                      </a:cubicBezTo>
                      <a:cubicBezTo>
                        <a:pt x="409391" y="1828800"/>
                        <a:pt x="0" y="1419409"/>
                        <a:pt x="0" y="914400"/>
                      </a:cubicBezTo>
                      <a:cubicBezTo>
                        <a:pt x="0" y="409391"/>
                        <a:pt x="409391" y="0"/>
                        <a:pt x="914400" y="0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</p:spPr>
            </p:pic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2D33BD1-F9EF-4309-B9A8-91BB3E8B31F8}"/>
                  </a:ext>
                </a:extLst>
              </p:cNvPr>
              <p:cNvGrpSpPr/>
              <p:nvPr/>
            </p:nvGrpSpPr>
            <p:grpSpPr>
              <a:xfrm>
                <a:off x="6806453" y="1780533"/>
                <a:ext cx="3727141" cy="2815395"/>
                <a:chOff x="6806453" y="1780533"/>
                <a:chExt cx="3727141" cy="2815395"/>
              </a:xfrm>
            </p:grpSpPr>
            <p:pic>
              <p:nvPicPr>
                <p:cNvPr id="12" name="Google Shape;323;p36">
                  <a:extLst>
                    <a:ext uri="{FF2B5EF4-FFF2-40B4-BE49-F238E27FC236}">
                      <a16:creationId xmlns:a16="http://schemas.microsoft.com/office/drawing/2014/main" id="{D1CBAA98-58B9-49AD-A6B1-2052825D9C35}"/>
                    </a:ext>
                  </a:extLst>
                </p:cNvPr>
                <p:cNvPicPr preferRelativeResize="0"/>
                <p:nvPr/>
              </p:nvPicPr>
              <p:blipFill>
                <a:blip r:embed="rId7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13070" y="1784283"/>
                  <a:ext cx="652781" cy="40009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</p:pic>
            <p:pic>
              <p:nvPicPr>
                <p:cNvPr id="13" name="Google Shape;324;p36">
                  <a:extLst>
                    <a:ext uri="{FF2B5EF4-FFF2-40B4-BE49-F238E27FC236}">
                      <a16:creationId xmlns:a16="http://schemas.microsoft.com/office/drawing/2014/main" id="{FC7622F3-685E-4FAE-9077-06A59203E67F}"/>
                    </a:ext>
                  </a:extLst>
                </p:cNvPr>
                <p:cNvPicPr preferRelativeResize="0"/>
                <p:nvPr/>
              </p:nvPicPr>
              <p:blipFill>
                <a:blip r:embed="rId8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80813" y="1780533"/>
                  <a:ext cx="652781" cy="40008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</p:pic>
            <p:pic>
              <p:nvPicPr>
                <p:cNvPr id="14" name="Google Shape;325;p36">
                  <a:extLst>
                    <a:ext uri="{FF2B5EF4-FFF2-40B4-BE49-F238E27FC236}">
                      <a16:creationId xmlns:a16="http://schemas.microsoft.com/office/drawing/2014/main" id="{A7577308-9115-4DB2-817B-F6831DD39107}"/>
                    </a:ext>
                  </a:extLst>
                </p:cNvPr>
                <p:cNvPicPr preferRelativeResize="0"/>
                <p:nvPr/>
              </p:nvPicPr>
              <p:blipFill>
                <a:blip r:embed="rId9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06453" y="4195842"/>
                  <a:ext cx="652781" cy="400086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</p:pic>
            <p:pic>
              <p:nvPicPr>
                <p:cNvPr id="15" name="Google Shape;326;p36">
                  <a:extLst>
                    <a:ext uri="{FF2B5EF4-FFF2-40B4-BE49-F238E27FC236}">
                      <a16:creationId xmlns:a16="http://schemas.microsoft.com/office/drawing/2014/main" id="{46989A69-9FF6-40AE-B683-6B320CD0DCE6}"/>
                    </a:ext>
                  </a:extLst>
                </p:cNvPr>
                <p:cNvPicPr preferRelativeResize="0"/>
                <p:nvPr/>
              </p:nvPicPr>
              <p:blipFill>
                <a:blip r:embed="rId10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80813" y="4185808"/>
                  <a:ext cx="652781" cy="40008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8E3F07B-732A-46AE-B7E3-3CD9F79895DD}"/>
                </a:ext>
              </a:extLst>
            </p:cNvPr>
            <p:cNvGrpSpPr/>
            <p:nvPr/>
          </p:nvGrpSpPr>
          <p:grpSpPr>
            <a:xfrm>
              <a:off x="8012733" y="2596310"/>
              <a:ext cx="2275087" cy="1737360"/>
              <a:chOff x="8012733" y="2596310"/>
              <a:chExt cx="2275087" cy="1737360"/>
            </a:xfrm>
          </p:grpSpPr>
          <p:pic>
            <p:nvPicPr>
              <p:cNvPr id="8" name="Picture 7" descr="Boats in a harbor&#10;&#10;Description automatically generated with low confidence">
                <a:extLst>
                  <a:ext uri="{FF2B5EF4-FFF2-40B4-BE49-F238E27FC236}">
                    <a16:creationId xmlns:a16="http://schemas.microsoft.com/office/drawing/2014/main" id="{CE88E288-99D4-4634-9232-88B2FCA66A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550460" y="2596310"/>
                <a:ext cx="1737360" cy="1737360"/>
              </a:xfrm>
              <a:custGeom>
                <a:avLst/>
                <a:gdLst>
                  <a:gd name="connsiteX0" fmla="*/ 868680 w 1737360"/>
                  <a:gd name="connsiteY0" fmla="*/ 0 h 1737360"/>
                  <a:gd name="connsiteX1" fmla="*/ 1737360 w 1737360"/>
                  <a:gd name="connsiteY1" fmla="*/ 868680 h 1737360"/>
                  <a:gd name="connsiteX2" fmla="*/ 868680 w 1737360"/>
                  <a:gd name="connsiteY2" fmla="*/ 1737360 h 1737360"/>
                  <a:gd name="connsiteX3" fmla="*/ 0 w 1737360"/>
                  <a:gd name="connsiteY3" fmla="*/ 868680 h 1737360"/>
                  <a:gd name="connsiteX4" fmla="*/ 868680 w 1737360"/>
                  <a:gd name="connsiteY4" fmla="*/ 0 h 1737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7360" h="1737360">
                    <a:moveTo>
                      <a:pt x="868680" y="0"/>
                    </a:moveTo>
                    <a:cubicBezTo>
                      <a:pt x="1348439" y="0"/>
                      <a:pt x="1737360" y="388921"/>
                      <a:pt x="1737360" y="868680"/>
                    </a:cubicBezTo>
                    <a:cubicBezTo>
                      <a:pt x="1737360" y="1348439"/>
                      <a:pt x="1348439" y="1737360"/>
                      <a:pt x="868680" y="1737360"/>
                    </a:cubicBezTo>
                    <a:cubicBezTo>
                      <a:pt x="388921" y="1737360"/>
                      <a:pt x="0" y="1348439"/>
                      <a:pt x="0" y="868680"/>
                    </a:cubicBezTo>
                    <a:cubicBezTo>
                      <a:pt x="0" y="388921"/>
                      <a:pt x="388921" y="0"/>
                      <a:pt x="868680" y="0"/>
                    </a:cubicBezTo>
                    <a:close/>
                  </a:path>
                </a:pathLst>
              </a:custGeom>
            </p:spPr>
          </p:pic>
          <p:pic>
            <p:nvPicPr>
              <p:cNvPr id="9" name="Google Shape;328;p36">
                <a:extLst>
                  <a:ext uri="{FF2B5EF4-FFF2-40B4-BE49-F238E27FC236}">
                    <a16:creationId xmlns:a16="http://schemas.microsoft.com/office/drawing/2014/main" id="{5E0C4E28-0AB9-4317-9F81-F359A274956A}"/>
                  </a:ext>
                </a:extLst>
              </p:cNvPr>
              <p:cNvPicPr preferRelativeResize="0"/>
              <p:nvPr/>
            </p:nvPicPr>
            <p:blipFill>
              <a:blip r:embed="rId1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12733" y="3341548"/>
                <a:ext cx="652774" cy="40007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</p:pic>
        </p:grpSp>
      </p:grpSp>
      <p:sp>
        <p:nvSpPr>
          <p:cNvPr id="21" name="Google Shape;322;p9">
            <a:extLst>
              <a:ext uri="{FF2B5EF4-FFF2-40B4-BE49-F238E27FC236}">
                <a16:creationId xmlns:a16="http://schemas.microsoft.com/office/drawing/2014/main" id="{39B32D32-3DE5-4C0A-AD6A-2E2F8C2623E0}"/>
              </a:ext>
            </a:extLst>
          </p:cNvPr>
          <p:cNvSpPr txBox="1"/>
          <p:nvPr/>
        </p:nvSpPr>
        <p:spPr>
          <a:xfrm>
            <a:off x="9046992" y="4088140"/>
            <a:ext cx="1095233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800" b="0" i="0" u="none" strike="noStrike" cap="none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@CC</a:t>
            </a:r>
            <a:endParaRPr sz="1000" b="0" i="0" u="none" strike="noStrike" cap="none" dirty="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20C723EB-2AF6-4215-9F8A-DD92345C4B3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6641" y="19739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52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75427-F059-4528-A761-A5DBC3D67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9124" y="203201"/>
            <a:ext cx="5670326" cy="673100"/>
          </a:xfrm>
        </p:spPr>
        <p:txBody>
          <a:bodyPr>
            <a:normAutofit fontScale="90000"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s-ES" sz="3300" b="1" i="0" u="none" strike="noStrike" cap="none" dirty="0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Sensibilización de sociedad civil y sector privado</a:t>
            </a:r>
            <a:br>
              <a:rPr lang="es-ES" b="1" i="0" u="none" strike="noStrike" cap="none" dirty="0">
                <a:solidFill>
                  <a:srgbClr val="000000"/>
                </a:solidFill>
              </a:rPr>
            </a:br>
            <a:endParaRPr lang="en-US" dirty="0"/>
          </a:p>
        </p:txBody>
      </p:sp>
      <p:pic>
        <p:nvPicPr>
          <p:cNvPr id="5" name="Content Placeholder 4" descr="A picture containing text, tree, outdoor, ground&#10;&#10;Description automatically generated">
            <a:extLst>
              <a:ext uri="{FF2B5EF4-FFF2-40B4-BE49-F238E27FC236}">
                <a16:creationId xmlns:a16="http://schemas.microsoft.com/office/drawing/2014/main" id="{534E7C1D-1B14-46EA-A539-46829B2B71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5805" y="1883664"/>
            <a:ext cx="5495864" cy="3090672"/>
          </a:xfrm>
          <a:effectLst>
            <a:softEdge rad="101600"/>
          </a:effectLst>
        </p:spPr>
      </p:pic>
      <p:sp>
        <p:nvSpPr>
          <p:cNvPr id="6" name="Google Shape;275;p7">
            <a:extLst>
              <a:ext uri="{FF2B5EF4-FFF2-40B4-BE49-F238E27FC236}">
                <a16:creationId xmlns:a16="http://schemas.microsoft.com/office/drawing/2014/main" id="{C9E00D2A-51FF-46F1-94D8-F4ED880E60C0}"/>
              </a:ext>
            </a:extLst>
          </p:cNvPr>
          <p:cNvSpPr/>
          <p:nvPr/>
        </p:nvSpPr>
        <p:spPr>
          <a:xfrm>
            <a:off x="6520065" y="4954345"/>
            <a:ext cx="5613529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rtl="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§"/>
            </a:pPr>
            <a:r>
              <a:rPr lang="es" sz="1600" b="1" i="0" u="none" strike="noStrike" cap="none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Fortalecimiento de la sociedad civil </a:t>
            </a:r>
            <a:r>
              <a:rPr lang="de-DE" sz="1600" b="1" i="0" u="none" strike="noStrike" cap="none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y del </a:t>
            </a:r>
            <a:r>
              <a:rPr lang="de-DE" sz="1600" b="1" i="0" u="none" strike="noStrike" cap="none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sector</a:t>
            </a:r>
            <a:r>
              <a:rPr lang="de-DE" sz="1600" b="1" i="0" u="none" strike="noStrike" cap="none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informal.</a:t>
            </a:r>
            <a:endParaRPr lang="es" sz="1600" b="1" i="0" u="none" strike="noStrike" cap="none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85750" marR="0" lvl="0" indent="-285750" rtl="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§"/>
            </a:pPr>
            <a:r>
              <a:rPr lang="es" sz="1600" b="1" dirty="0">
                <a:latin typeface="Cabin"/>
                <a:ea typeface="Cabin"/>
                <a:cs typeface="Cabin"/>
                <a:sym typeface="Cabin"/>
              </a:rPr>
              <a:t>Campañas de prevención y reducción </a:t>
            </a:r>
            <a:r>
              <a:rPr lang="de-DE" sz="1600" b="1" dirty="0">
                <a:latin typeface="Cabin"/>
                <a:ea typeface="Cabin"/>
                <a:cs typeface="Cabin"/>
                <a:sym typeface="Cabin"/>
              </a:rPr>
              <a:t>a </a:t>
            </a:r>
            <a:r>
              <a:rPr lang="de-DE" sz="1600" b="1" dirty="0" err="1">
                <a:latin typeface="Cabin"/>
                <a:ea typeface="Cabin"/>
                <a:cs typeface="Cabin"/>
                <a:sym typeface="Cabin"/>
              </a:rPr>
              <a:t>nivel</a:t>
            </a:r>
            <a:r>
              <a:rPr lang="de-DE" sz="1600" b="1" dirty="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de-DE" sz="1600" b="1" dirty="0" err="1">
                <a:latin typeface="Cabin"/>
                <a:ea typeface="Cabin"/>
                <a:cs typeface="Cabin"/>
                <a:sym typeface="Cabin"/>
              </a:rPr>
              <a:t>transnacional</a:t>
            </a:r>
            <a:r>
              <a:rPr lang="de-DE" sz="1600" b="1" dirty="0">
                <a:latin typeface="Cabin"/>
                <a:ea typeface="Cabin"/>
                <a:cs typeface="Cabin"/>
                <a:sym typeface="Cabin"/>
              </a:rPr>
              <a:t>.</a:t>
            </a:r>
            <a:endParaRPr lang="es" sz="1600" b="1" dirty="0">
              <a:latin typeface="Cabin"/>
              <a:ea typeface="Cabin"/>
              <a:cs typeface="Cabin"/>
              <a:sym typeface="Cabin"/>
            </a:endParaRPr>
          </a:p>
          <a:p>
            <a:pPr marL="285750" marR="0" lvl="0" indent="-285750" rtl="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§"/>
            </a:pPr>
            <a:r>
              <a:rPr lang="es" sz="1600" b="1" i="0" u="none" strike="noStrike" cap="none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Programas locales de educación ambiental.</a:t>
            </a:r>
          </a:p>
          <a:p>
            <a:pPr marL="285750" marR="0" lvl="0" indent="-285750" rtl="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§"/>
            </a:pPr>
            <a:r>
              <a:rPr lang="es" sz="1600" b="1" i="0" u="none" strike="noStrike" cap="none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Procesos innovadores de sensibilización </a:t>
            </a:r>
            <a:r>
              <a:rPr lang="de-DE" sz="1600" b="1" i="0" u="none" strike="noStrike" cap="none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y </a:t>
            </a:r>
            <a:r>
              <a:rPr lang="de-DE" sz="1600" b="1" i="0" u="none" strike="noStrike" cap="none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uso</a:t>
            </a:r>
            <a:r>
              <a:rPr lang="de-DE" sz="1600" b="1" i="0" u="none" strike="noStrike" cap="none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de </a:t>
            </a:r>
            <a:r>
              <a:rPr lang="de-DE" sz="1600" b="1" i="0" u="none" strike="noStrike" cap="none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redes</a:t>
            </a:r>
            <a:r>
              <a:rPr lang="de-DE" sz="1600" b="1" i="0" u="none" strike="noStrike" cap="none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de-DE" sz="1600" b="1" i="0" u="none" strike="noStrike" cap="none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sociales</a:t>
            </a:r>
            <a:r>
              <a:rPr lang="de-DE" sz="1600" b="1" i="0" u="none" strike="noStrike" cap="none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  <a:endParaRPr lang="es" sz="1600" b="1" i="0" u="none" strike="noStrike" cap="none" dirty="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285750" marR="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§"/>
            </a:pPr>
            <a:endParaRPr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2FD6BD-0702-4C50-9618-D3AB7770E7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8303" y="19739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77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B4B837-6189-4A3E-B67B-09E25954D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70" y="538170"/>
            <a:ext cx="5908964" cy="967883"/>
          </a:xfrm>
        </p:spPr>
        <p:txBody>
          <a:bodyPr/>
          <a:lstStyle/>
          <a:p>
            <a:r>
              <a:rPr lang="es-419" dirty="0"/>
              <a:t>Economía Circular</a:t>
            </a:r>
            <a:endParaRPr lang="en-US" dirty="0"/>
          </a:p>
        </p:txBody>
      </p:sp>
      <p:pic>
        <p:nvPicPr>
          <p:cNvPr id="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0440FF18-E0F3-4FF8-B61F-FF2E6C27AD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11" t="6355" r="10381" b="17744"/>
          <a:stretch/>
        </p:blipFill>
        <p:spPr>
          <a:xfrm>
            <a:off x="3686628" y="1299370"/>
            <a:ext cx="4818743" cy="555863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C045FF8-BE92-4236-B8F9-97019DBA9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539" y="197393"/>
            <a:ext cx="914400" cy="914400"/>
          </a:xfrm>
          <a:prstGeom prst="rect">
            <a:avLst/>
          </a:prstGeom>
        </p:spPr>
      </p:pic>
      <p:sp>
        <p:nvSpPr>
          <p:cNvPr id="6" name="Rectángulo 2">
            <a:extLst>
              <a:ext uri="{FF2B5EF4-FFF2-40B4-BE49-F238E27FC236}">
                <a16:creationId xmlns:a16="http://schemas.microsoft.com/office/drawing/2014/main" id="{DA75544E-A39C-4548-80E4-B7721FD21777}"/>
              </a:ext>
            </a:extLst>
          </p:cNvPr>
          <p:cNvSpPr/>
          <p:nvPr/>
        </p:nvSpPr>
        <p:spPr>
          <a:xfrm>
            <a:off x="-71805" y="6596390"/>
            <a:ext cx="25363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050" dirty="0">
                <a:latin typeface="Cabin" panose="020B0604020202020204" charset="0"/>
                <a:ea typeface="Calibri"/>
                <a:cs typeface="Calibri"/>
                <a:sym typeface="Calibri"/>
              </a:rPr>
              <a:t>Fuente: Fundación </a:t>
            </a:r>
            <a:r>
              <a:rPr lang="es-ES" sz="1050" dirty="0" err="1">
                <a:latin typeface="Cabin" panose="020B0604020202020204" charset="0"/>
                <a:ea typeface="Calibri"/>
                <a:cs typeface="Calibri"/>
                <a:sym typeface="Calibri"/>
              </a:rPr>
              <a:t>EcoLec</a:t>
            </a:r>
            <a:r>
              <a:rPr lang="es-ES" sz="1050" dirty="0">
                <a:latin typeface="Cabin" panose="020B0604020202020204" charset="0"/>
                <a:ea typeface="Calibri"/>
                <a:cs typeface="Calibri"/>
                <a:sym typeface="Calibri"/>
              </a:rPr>
              <a:t> (2021)</a:t>
            </a:r>
            <a:endParaRPr lang="es-ES" sz="1050" dirty="0">
              <a:latin typeface="Cabin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598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7058E6-19C3-42FF-A73C-6A7829BE5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2594" y="4891777"/>
            <a:ext cx="4637920" cy="1071623"/>
          </a:xfrm>
        </p:spPr>
        <p:txBody>
          <a:bodyPr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7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 del nuevo proyecto a los residuos plásticos de manaje, agosto 2019, CCAD</a:t>
            </a:r>
            <a:endParaRPr lang="es-ES" sz="17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1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https://www.sica.int/noticias/propuesta-de-nuevo-programa-de-manejo-de-desechos-plasticos_1_119561.html</a:t>
            </a:r>
            <a:endParaRPr lang="es-ES" sz="1200" b="0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80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B2DBE1-CE84-46A3-9AE5-DC396FE80473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8525C3-E953-4B66-8C4F-1AE68786BD53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379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A42040-3EF5-422E-80E9-B03397E9A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252330"/>
            <a:ext cx="8064500" cy="51040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419" sz="4000" b="1" dirty="0"/>
              <a:t>Caribe Circular</a:t>
            </a:r>
          </a:p>
          <a:p>
            <a:pPr marL="0" indent="0">
              <a:buNone/>
            </a:pPr>
            <a:endParaRPr lang="es-419" sz="2800" dirty="0"/>
          </a:p>
          <a:p>
            <a:pPr marL="0" indent="0">
              <a:buNone/>
            </a:pPr>
            <a:r>
              <a:rPr lang="es-419" sz="2400" i="1" dirty="0"/>
              <a:t>“Hacia una economía sostenible para prevenir residuos plásticos en los mares de Centroamérica y el Caribe” </a:t>
            </a:r>
            <a:endParaRPr lang="es-419" i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334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53B23-966B-453D-93F8-E3CC9533A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800" b="1" i="0" u="none" strike="noStrike" cap="none" dirty="0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Hechos y desafíos de los</a:t>
            </a:r>
            <a:r>
              <a:rPr lang="es-ES" sz="2800" b="1" dirty="0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s-ES" sz="2800" b="1" i="0" u="none" strike="noStrike" cap="none" dirty="0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plásticos en Centroamérica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761E6-5B70-4DF3-B338-0FE035666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000125"/>
            <a:ext cx="5743575" cy="2427883"/>
          </a:xfrm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2000" b="1" i="0" u="none" strike="noStrike" cap="none" dirty="0">
              <a:solidFill>
                <a:srgbClr val="434343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Fuentes abordadas:</a:t>
            </a:r>
            <a:endParaRPr lang="es-ES" sz="2000" b="1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2000" b="0" i="0" u="none" strike="noStrike" cap="none" dirty="0">
              <a:solidFill>
                <a:srgbClr val="434343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arenR"/>
            </a:pPr>
            <a:r>
              <a:rPr lang="es-ES" sz="2000" b="0" i="0" u="none" strike="noStrike" cap="none" dirty="0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Actividades de playa</a:t>
            </a:r>
            <a:endParaRPr lang="es-ES" sz="20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arenR"/>
            </a:pPr>
            <a:r>
              <a:rPr lang="es-ES" sz="2000" b="0" i="0" u="none" strike="noStrike" cap="none" dirty="0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Drenajes, ríos, y vías fluviales</a:t>
            </a:r>
            <a:endParaRPr lang="es-ES" sz="20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arenR"/>
            </a:pPr>
            <a:r>
              <a:rPr lang="es-ES" sz="2000" b="0" i="0" u="none" strike="noStrike" cap="none" dirty="0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Pesca de escombros relacionados</a:t>
            </a:r>
            <a:endParaRPr lang="es-E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AA59F-762F-4107-9C30-BD2F5CBD7A7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9067123" y="3551832"/>
            <a:ext cx="2848651" cy="31696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1800" b="1" dirty="0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Residuos plásticos del total de la basura marina</a:t>
            </a:r>
            <a:endParaRPr lang="es-ES" sz="1800" b="1" dirty="0">
              <a:solidFill>
                <a:schemeClr val="dk1"/>
              </a:solidFill>
            </a:endParaRPr>
          </a:p>
          <a:p>
            <a:endParaRPr lang="en-US" sz="1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F22460-EA73-4B0E-B9D6-53C4D5A192D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72198" y="3551833"/>
            <a:ext cx="2848651" cy="3178126"/>
          </a:xfrm>
        </p:spPr>
        <p:txBody>
          <a:bodyPr/>
          <a:lstStyle/>
          <a:p>
            <a:pPr marL="0" indent="0" algn="ctr">
              <a:buNone/>
            </a:pPr>
            <a:r>
              <a:rPr lang="es-ES" sz="1800" b="1" dirty="0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Origen de la contaminación marina</a:t>
            </a:r>
            <a:endParaRPr lang="es-ES" sz="1800" b="1" dirty="0">
              <a:solidFill>
                <a:schemeClr val="dk1"/>
              </a:solidFill>
            </a:endParaRPr>
          </a:p>
          <a:p>
            <a:endParaRPr lang="en-US" dirty="0"/>
          </a:p>
        </p:txBody>
      </p:sp>
      <p:grpSp>
        <p:nvGrpSpPr>
          <p:cNvPr id="6" name="Google Shape;168;p3">
            <a:extLst>
              <a:ext uri="{FF2B5EF4-FFF2-40B4-BE49-F238E27FC236}">
                <a16:creationId xmlns:a16="http://schemas.microsoft.com/office/drawing/2014/main" id="{D0690D16-4C4F-49FC-BED3-6711DD26B71E}"/>
              </a:ext>
            </a:extLst>
          </p:cNvPr>
          <p:cNvGrpSpPr/>
          <p:nvPr/>
        </p:nvGrpSpPr>
        <p:grpSpPr>
          <a:xfrm>
            <a:off x="6819704" y="4439898"/>
            <a:ext cx="2014679" cy="2495618"/>
            <a:chOff x="6972424" y="3598850"/>
            <a:chExt cx="2488450" cy="3082486"/>
          </a:xfrm>
        </p:grpSpPr>
        <p:pic>
          <p:nvPicPr>
            <p:cNvPr id="7" name="Google Shape;169;p3">
              <a:extLst>
                <a:ext uri="{FF2B5EF4-FFF2-40B4-BE49-F238E27FC236}">
                  <a16:creationId xmlns:a16="http://schemas.microsoft.com/office/drawing/2014/main" id="{98F7A481-A133-41CD-B24A-7683378917F0}"/>
                </a:ext>
              </a:extLst>
            </p:cNvPr>
            <p:cNvPicPr preferRelativeResize="0"/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2424" y="3598850"/>
              <a:ext cx="2283750" cy="22470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170;p3">
              <a:extLst>
                <a:ext uri="{FF2B5EF4-FFF2-40B4-BE49-F238E27FC236}">
                  <a16:creationId xmlns:a16="http://schemas.microsoft.com/office/drawing/2014/main" id="{D7ABF014-3E66-4964-870F-9A9EDBED2E40}"/>
                </a:ext>
              </a:extLst>
            </p:cNvPr>
            <p:cNvSpPr txBox="1"/>
            <p:nvPr/>
          </p:nvSpPr>
          <p:spPr>
            <a:xfrm>
              <a:off x="7642850" y="4399114"/>
              <a:ext cx="1095300" cy="7222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2600" b="1" dirty="0">
                  <a:latin typeface="Comfortaa"/>
                  <a:ea typeface="Comfortaa"/>
                  <a:cs typeface="Comfortaa"/>
                  <a:sym typeface="Comfortaa"/>
                </a:rPr>
                <a:t>80%</a:t>
              </a:r>
              <a:endParaRPr sz="2600" b="1" dirty="0"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9" name="Google Shape;171;p3">
              <a:extLst>
                <a:ext uri="{FF2B5EF4-FFF2-40B4-BE49-F238E27FC236}">
                  <a16:creationId xmlns:a16="http://schemas.microsoft.com/office/drawing/2014/main" id="{83BD649B-9FAC-4A2F-B4B5-E1F1C59231AB}"/>
                </a:ext>
              </a:extLst>
            </p:cNvPr>
            <p:cNvSpPr/>
            <p:nvPr/>
          </p:nvSpPr>
          <p:spPr>
            <a:xfrm>
              <a:off x="7124825" y="6057225"/>
              <a:ext cx="227400" cy="227400"/>
            </a:xfrm>
            <a:prstGeom prst="ellipse">
              <a:avLst/>
            </a:prstGeom>
            <a:solidFill>
              <a:srgbClr val="FFD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2;p3">
              <a:extLst>
                <a:ext uri="{FF2B5EF4-FFF2-40B4-BE49-F238E27FC236}">
                  <a16:creationId xmlns:a16="http://schemas.microsoft.com/office/drawing/2014/main" id="{0844D9F4-A24C-419D-8C9E-F1DF3ECE6C31}"/>
                </a:ext>
              </a:extLst>
            </p:cNvPr>
            <p:cNvSpPr txBox="1"/>
            <p:nvPr/>
          </p:nvSpPr>
          <p:spPr>
            <a:xfrm>
              <a:off x="7352227" y="5940086"/>
              <a:ext cx="1026000" cy="51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800" dirty="0">
                  <a:solidFill>
                    <a:srgbClr val="434343"/>
                  </a:solidFill>
                  <a:latin typeface="Cabin"/>
                  <a:ea typeface="Cabin"/>
                  <a:cs typeface="Cabin"/>
                  <a:sym typeface="Cabin"/>
                </a:rPr>
                <a:t>Tierra</a:t>
              </a:r>
              <a:endParaRPr dirty="0"/>
            </a:p>
          </p:txBody>
        </p:sp>
        <p:sp>
          <p:nvSpPr>
            <p:cNvPr id="11" name="Google Shape;173;p3">
              <a:extLst>
                <a:ext uri="{FF2B5EF4-FFF2-40B4-BE49-F238E27FC236}">
                  <a16:creationId xmlns:a16="http://schemas.microsoft.com/office/drawing/2014/main" id="{B4F4D2F3-D23F-4902-8C82-65688813A2BD}"/>
                </a:ext>
              </a:extLst>
            </p:cNvPr>
            <p:cNvSpPr txBox="1"/>
            <p:nvPr/>
          </p:nvSpPr>
          <p:spPr>
            <a:xfrm>
              <a:off x="8557350" y="5940075"/>
              <a:ext cx="903524" cy="7412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800" dirty="0">
                  <a:solidFill>
                    <a:srgbClr val="434343"/>
                  </a:solidFill>
                  <a:latin typeface="Cabin"/>
                  <a:ea typeface="Cabin"/>
                  <a:cs typeface="Cabin"/>
                  <a:sym typeface="Cabin"/>
                </a:rPr>
                <a:t>Otro</a:t>
              </a:r>
              <a:endParaRPr dirty="0"/>
            </a:p>
          </p:txBody>
        </p:sp>
        <p:sp>
          <p:nvSpPr>
            <p:cNvPr id="12" name="Google Shape;174;p3">
              <a:extLst>
                <a:ext uri="{FF2B5EF4-FFF2-40B4-BE49-F238E27FC236}">
                  <a16:creationId xmlns:a16="http://schemas.microsoft.com/office/drawing/2014/main" id="{5DF3A58B-2ADD-4E0A-9297-899FAB829EDA}"/>
                </a:ext>
              </a:extLst>
            </p:cNvPr>
            <p:cNvSpPr/>
            <p:nvPr/>
          </p:nvSpPr>
          <p:spPr>
            <a:xfrm>
              <a:off x="8292850" y="6057225"/>
              <a:ext cx="227400" cy="227400"/>
            </a:xfrm>
            <a:prstGeom prst="ellipse">
              <a:avLst/>
            </a:prstGeom>
            <a:solidFill>
              <a:srgbClr val="64B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65;p3">
            <a:extLst>
              <a:ext uri="{FF2B5EF4-FFF2-40B4-BE49-F238E27FC236}">
                <a16:creationId xmlns:a16="http://schemas.microsoft.com/office/drawing/2014/main" id="{A277034A-94A2-4DCE-A99C-3202F960E759}"/>
              </a:ext>
            </a:extLst>
          </p:cNvPr>
          <p:cNvSpPr txBox="1"/>
          <p:nvPr/>
        </p:nvSpPr>
        <p:spPr>
          <a:xfrm>
            <a:off x="9783627" y="6280771"/>
            <a:ext cx="1846200" cy="605623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121575" tIns="121575" rIns="121575" bIns="12157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 b="0" i="0" u="none" strike="noStrike" cap="none" dirty="0">
                <a:solidFill>
                  <a:srgbClr val="FFC000"/>
                </a:solidFill>
                <a:latin typeface="Cabin"/>
                <a:ea typeface="Cabin"/>
                <a:cs typeface="Cabin"/>
                <a:sym typeface="Cabin"/>
              </a:rPr>
              <a:t>  60-95%</a:t>
            </a:r>
            <a:endParaRPr sz="2600" b="0" i="0" u="none" strike="noStrike" cap="none" dirty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76;p3">
            <a:extLst>
              <a:ext uri="{FF2B5EF4-FFF2-40B4-BE49-F238E27FC236}">
                <a16:creationId xmlns:a16="http://schemas.microsoft.com/office/drawing/2014/main" id="{F74387CD-53D1-447E-9A7F-3B3F1904274A}"/>
              </a:ext>
            </a:extLst>
          </p:cNvPr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5470" y="4355854"/>
            <a:ext cx="1934357" cy="19032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2189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939EC-8CDC-4792-B98B-25BA0618F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3600" b="1" i="0" u="none" strike="noStrike" cap="none" dirty="0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Hec</a:t>
            </a:r>
            <a:r>
              <a:rPr lang="es-ES" sz="3200" b="1" i="0" u="none" strike="noStrike" cap="none" dirty="0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hos y desafíos de los plásticos en Centroamérica – </a:t>
            </a:r>
            <a:r>
              <a:rPr lang="es-ES" sz="3200" b="1" dirty="0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L</a:t>
            </a:r>
            <a:r>
              <a:rPr lang="es-ES" sz="3200" b="1" i="0" u="none" strike="noStrike" cap="none" dirty="0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impiezas 2017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5501A-B88B-4DBA-9558-A8D20875B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09675"/>
            <a:ext cx="3692438" cy="4562475"/>
          </a:xfrm>
        </p:spPr>
        <p:txBody>
          <a:bodyPr/>
          <a:lstStyle/>
          <a:p>
            <a:pPr marL="0" indent="0" algn="r">
              <a:buNone/>
            </a:pPr>
            <a:endParaRPr lang="de-DE" sz="2400" b="0" i="0" u="none" strike="noStrike" cap="none" dirty="0">
              <a:solidFill>
                <a:srgbClr val="434343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indent="0" algn="r">
              <a:buNone/>
            </a:pPr>
            <a:endParaRPr lang="de-DE" sz="1200" b="0" i="0" u="none" strike="noStrike" cap="none" dirty="0">
              <a:solidFill>
                <a:srgbClr val="434343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indent="0" algn="r">
              <a:buNone/>
            </a:pPr>
            <a:r>
              <a:rPr lang="de-DE" sz="2400" b="0" i="0" u="none" strike="noStrike" cap="none" dirty="0" err="1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Botellas</a:t>
            </a:r>
            <a:r>
              <a:rPr lang="de-DE" sz="2400" b="0" i="0" u="none" strike="noStrike" cap="none" dirty="0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de-DE" sz="2400" b="0" i="0" u="none" strike="noStrike" cap="none" dirty="0" err="1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plásticas</a:t>
            </a:r>
            <a:endParaRPr lang="de-DE" sz="2400" dirty="0">
              <a:solidFill>
                <a:srgbClr val="434343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 algn="r">
              <a:buNone/>
            </a:pPr>
            <a:r>
              <a:rPr lang="de-DE" sz="2400" dirty="0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P</a:t>
            </a:r>
            <a:r>
              <a:rPr lang="es" sz="2400" dirty="0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lástico de u</a:t>
            </a:r>
            <a:r>
              <a:rPr lang="es" sz="2400" b="0" i="0" u="none" strike="noStrike" cap="none" dirty="0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n solo uso</a:t>
            </a:r>
          </a:p>
          <a:p>
            <a:pPr marL="0" indent="0">
              <a:buNone/>
            </a:pPr>
            <a:endParaRPr lang="es" sz="2400" dirty="0">
              <a:solidFill>
                <a:srgbClr val="434343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indent="0">
              <a:buNone/>
            </a:pPr>
            <a:endParaRPr lang="es" sz="1800" b="0" i="0" u="none" strike="noStrike" cap="none" dirty="0">
              <a:solidFill>
                <a:srgbClr val="434343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indent="0" algn="r">
              <a:spcAft>
                <a:spcPts val="1200"/>
              </a:spcAft>
              <a:buNone/>
            </a:pPr>
            <a:r>
              <a:rPr lang="es" sz="2400" b="0" i="0" u="none" strike="noStrike" cap="none" dirty="0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Hogares que arrojan residuos en vías fluviales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s-ES" sz="1200" dirty="0">
                <a:solidFill>
                  <a:srgbClr val="434343"/>
                </a:solidFill>
                <a:latin typeface="Cabin"/>
                <a:sym typeface="Cabin"/>
              </a:rPr>
              <a:t>(Fuente: Banco Mundial, 2019)</a:t>
            </a:r>
            <a:endParaRPr lang="en-US" sz="1200" dirty="0">
              <a:solidFill>
                <a:srgbClr val="434343"/>
              </a:solidFill>
              <a:latin typeface="Cabin"/>
            </a:endParaRP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sz="2400" b="0" i="0" u="none" strike="noStrike" cap="none" dirty="0">
              <a:solidFill>
                <a:srgbClr val="434343"/>
              </a:solidFill>
              <a:latin typeface="Cabin"/>
              <a:ea typeface="Cabin"/>
              <a:cs typeface="Cabin"/>
              <a:sym typeface="Cabin"/>
            </a:endParaRP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F277DD-86B3-4BFA-BA98-DB11039F90E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19801" y="5486901"/>
            <a:ext cx="5797228" cy="1022874"/>
          </a:xfrm>
        </p:spPr>
        <p:txBody>
          <a:bodyPr/>
          <a:lstStyle/>
          <a:p>
            <a:pPr marL="0" indent="0">
              <a:buNone/>
            </a:pPr>
            <a:r>
              <a:rPr lang="es-ES" sz="2400" b="1" i="0" u="none" strike="noStrike" cap="none" dirty="0">
                <a:solidFill>
                  <a:srgbClr val="D82930"/>
                </a:solidFill>
                <a:latin typeface="Cabin"/>
                <a:ea typeface="Cabin"/>
                <a:cs typeface="Cabin"/>
                <a:sym typeface="Cabin"/>
              </a:rPr>
              <a:t>+ 320,000 toneladas</a:t>
            </a:r>
            <a:r>
              <a:rPr lang="es-ES" sz="2400" b="0" i="0" u="none" strike="noStrike" cap="none" dirty="0">
                <a:solidFill>
                  <a:srgbClr val="D8293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s-ES" sz="2400" dirty="0">
                <a:solidFill>
                  <a:srgbClr val="434343"/>
                </a:solidFill>
                <a:latin typeface="Cabin"/>
                <a:sym typeface="Cabin"/>
              </a:rPr>
              <a:t>de</a:t>
            </a:r>
            <a:r>
              <a:rPr lang="es-ES" sz="2400" b="0" i="0" u="none" strike="noStrike" cap="none" dirty="0">
                <a:solidFill>
                  <a:srgbClr val="D8293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s-ES" sz="2400" b="0" i="0" u="none" strike="noStrike" cap="none" dirty="0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plástico siguen sin recogerse cada año en la región.</a:t>
            </a:r>
            <a:endParaRPr lang="es-ES"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  <p:sp>
        <p:nvSpPr>
          <p:cNvPr id="6" name="Google Shape;189;p4">
            <a:extLst>
              <a:ext uri="{FF2B5EF4-FFF2-40B4-BE49-F238E27FC236}">
                <a16:creationId xmlns:a16="http://schemas.microsoft.com/office/drawing/2014/main" id="{15EBBE97-4443-44F3-ACAD-D0E47ACA6530}"/>
              </a:ext>
            </a:extLst>
          </p:cNvPr>
          <p:cNvSpPr txBox="1"/>
          <p:nvPr/>
        </p:nvSpPr>
        <p:spPr>
          <a:xfrm>
            <a:off x="10823555" y="1613925"/>
            <a:ext cx="917700" cy="57810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121575" tIns="121575" rIns="121575" bIns="1215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 i="0" u="none" strike="noStrike" cap="none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s" sz="2400" b="1" i="0" u="none" strike="noStrike" cap="none">
                <a:solidFill>
                  <a:srgbClr val="D82930"/>
                </a:solidFill>
                <a:latin typeface="Cabin"/>
                <a:ea typeface="Cabin"/>
                <a:cs typeface="Cabin"/>
                <a:sym typeface="Cabin"/>
              </a:rPr>
              <a:t>21%</a:t>
            </a:r>
            <a:endParaRPr sz="1200" b="1" i="0" u="none" strike="noStrike" cap="none">
              <a:solidFill>
                <a:srgbClr val="D82930"/>
              </a:solidFill>
            </a:endParaRPr>
          </a:p>
        </p:txBody>
      </p:sp>
      <p:sp>
        <p:nvSpPr>
          <p:cNvPr id="7" name="Google Shape;191;p4">
            <a:extLst>
              <a:ext uri="{FF2B5EF4-FFF2-40B4-BE49-F238E27FC236}">
                <a16:creationId xmlns:a16="http://schemas.microsoft.com/office/drawing/2014/main" id="{36C1110C-5F32-43CC-BFCC-225381BEA89D}"/>
              </a:ext>
            </a:extLst>
          </p:cNvPr>
          <p:cNvSpPr txBox="1"/>
          <p:nvPr/>
        </p:nvSpPr>
        <p:spPr>
          <a:xfrm>
            <a:off x="10888529" y="2799500"/>
            <a:ext cx="928500" cy="57810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121575" tIns="121575" rIns="121575" bIns="1215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 i="0" u="none" strike="noStrike" cap="none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s" sz="2400" b="1" i="0" u="none" strike="noStrike" cap="none">
                <a:solidFill>
                  <a:srgbClr val="D82930"/>
                </a:solidFill>
                <a:latin typeface="Cabin"/>
                <a:ea typeface="Cabin"/>
                <a:cs typeface="Cabin"/>
                <a:sym typeface="Cabin"/>
              </a:rPr>
              <a:t>35%</a:t>
            </a:r>
            <a:endParaRPr sz="1200" b="1" i="0" u="none" strike="noStrike" cap="none">
              <a:solidFill>
                <a:srgbClr val="D82930"/>
              </a:solidFill>
            </a:endParaRPr>
          </a:p>
        </p:txBody>
      </p:sp>
      <p:sp>
        <p:nvSpPr>
          <p:cNvPr id="8" name="Google Shape;194;p4">
            <a:extLst>
              <a:ext uri="{FF2B5EF4-FFF2-40B4-BE49-F238E27FC236}">
                <a16:creationId xmlns:a16="http://schemas.microsoft.com/office/drawing/2014/main" id="{42428B1A-FC29-4865-8091-537D38052359}"/>
              </a:ext>
            </a:extLst>
          </p:cNvPr>
          <p:cNvSpPr txBox="1"/>
          <p:nvPr/>
        </p:nvSpPr>
        <p:spPr>
          <a:xfrm>
            <a:off x="10940480" y="4143200"/>
            <a:ext cx="1003500" cy="57810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121575" tIns="121575" rIns="121575" bIns="1215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 i="0" u="none" strike="noStrike" cap="none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s" sz="2400" b="1" i="0" u="none" strike="noStrike" cap="none">
                <a:solidFill>
                  <a:srgbClr val="D82930"/>
                </a:solidFill>
                <a:latin typeface="Cabin"/>
                <a:ea typeface="Cabin"/>
                <a:cs typeface="Cabin"/>
                <a:sym typeface="Cabin"/>
              </a:rPr>
              <a:t>22%</a:t>
            </a:r>
            <a:endParaRPr sz="1200" b="1" i="0" u="none" strike="noStrike" cap="none">
              <a:solidFill>
                <a:srgbClr val="D82930"/>
              </a:solidFill>
            </a:endParaRPr>
          </a:p>
        </p:txBody>
      </p:sp>
      <p:pic>
        <p:nvPicPr>
          <p:cNvPr id="9" name="Google Shape;198;p4">
            <a:extLst>
              <a:ext uri="{FF2B5EF4-FFF2-40B4-BE49-F238E27FC236}">
                <a16:creationId xmlns:a16="http://schemas.microsoft.com/office/drawing/2014/main" id="{2ED01832-84FE-4CC1-91DA-C262CF6DB595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5295" y="1398787"/>
            <a:ext cx="928575" cy="1008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00;p4">
            <a:extLst>
              <a:ext uri="{FF2B5EF4-FFF2-40B4-BE49-F238E27FC236}">
                <a16:creationId xmlns:a16="http://schemas.microsoft.com/office/drawing/2014/main" id="{F1AEE6EA-8160-45E7-B7AC-EDEC96EB1E66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4638" y="2614175"/>
            <a:ext cx="1003382" cy="100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01;p4">
            <a:extLst>
              <a:ext uri="{FF2B5EF4-FFF2-40B4-BE49-F238E27FC236}">
                <a16:creationId xmlns:a16="http://schemas.microsoft.com/office/drawing/2014/main" id="{9F4199B6-C1FA-4B0F-AFE3-736E66E065B4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5207" y="3968000"/>
            <a:ext cx="928500" cy="928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2595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61AA7-0C56-47D1-8191-D5395F2D5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90130" y="0"/>
            <a:ext cx="4901869" cy="685799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4" name="Imagen 2">
            <a:extLst>
              <a:ext uri="{FF2B5EF4-FFF2-40B4-BE49-F238E27FC236}">
                <a16:creationId xmlns:a16="http://schemas.microsoft.com/office/drawing/2014/main" id="{8B27E0A6-1941-4F35-AB71-0330486CD3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5073" y="-925"/>
            <a:ext cx="4893459" cy="6858925"/>
          </a:xfrm>
          <a:prstGeom prst="rect">
            <a:avLst/>
          </a:prstGeom>
        </p:spPr>
      </p:pic>
      <p:sp>
        <p:nvSpPr>
          <p:cNvPr id="5" name="Google Shape;212;p5">
            <a:extLst>
              <a:ext uri="{FF2B5EF4-FFF2-40B4-BE49-F238E27FC236}">
                <a16:creationId xmlns:a16="http://schemas.microsoft.com/office/drawing/2014/main" id="{4648AF46-C71B-4B02-B9FD-101C16B2731A}"/>
              </a:ext>
            </a:extLst>
          </p:cNvPr>
          <p:cNvSpPr/>
          <p:nvPr/>
        </p:nvSpPr>
        <p:spPr>
          <a:xfrm rot="10800000">
            <a:off x="6698831" y="-5477"/>
            <a:ext cx="4991100" cy="14859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D9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" name="Google Shape;225;p5">
            <a:extLst>
              <a:ext uri="{FF2B5EF4-FFF2-40B4-BE49-F238E27FC236}">
                <a16:creationId xmlns:a16="http://schemas.microsoft.com/office/drawing/2014/main" id="{DF8479A2-9F63-42C2-9E2B-23CFA9D13466}"/>
              </a:ext>
            </a:extLst>
          </p:cNvPr>
          <p:cNvCxnSpPr/>
          <p:nvPr/>
        </p:nvCxnSpPr>
        <p:spPr>
          <a:xfrm>
            <a:off x="7290131" y="1480886"/>
            <a:ext cx="0" cy="685800"/>
          </a:xfrm>
          <a:prstGeom prst="straightConnector1">
            <a:avLst/>
          </a:prstGeom>
          <a:noFill/>
          <a:ln w="76200" cap="flat" cmpd="sng">
            <a:solidFill>
              <a:srgbClr val="FFD939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65DD887-9BF4-44B3-8972-A5F18181FAF3}"/>
              </a:ext>
            </a:extLst>
          </p:cNvPr>
          <p:cNvGrpSpPr/>
          <p:nvPr/>
        </p:nvGrpSpPr>
        <p:grpSpPr>
          <a:xfrm>
            <a:off x="6534306" y="2113993"/>
            <a:ext cx="1485900" cy="3072350"/>
            <a:chOff x="6534306" y="2113993"/>
            <a:chExt cx="1485900" cy="307235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3F5A980-3832-4D09-B49C-1D5BE4DE5875}"/>
                </a:ext>
              </a:extLst>
            </p:cNvPr>
            <p:cNvGrpSpPr/>
            <p:nvPr/>
          </p:nvGrpSpPr>
          <p:grpSpPr>
            <a:xfrm>
              <a:off x="6698831" y="2113993"/>
              <a:ext cx="1122450" cy="1775661"/>
              <a:chOff x="6698831" y="2113993"/>
              <a:chExt cx="1122450" cy="1775661"/>
            </a:xfrm>
          </p:grpSpPr>
          <p:cxnSp>
            <p:nvCxnSpPr>
              <p:cNvPr id="4" name="Google Shape;209;p5">
                <a:extLst>
                  <a:ext uri="{FF2B5EF4-FFF2-40B4-BE49-F238E27FC236}">
                    <a16:creationId xmlns:a16="http://schemas.microsoft.com/office/drawing/2014/main" id="{BA8B7568-D69E-44A3-9C1C-854685222A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60056" y="3203854"/>
                <a:ext cx="0" cy="685800"/>
              </a:xfrm>
              <a:prstGeom prst="straightConnector1">
                <a:avLst/>
              </a:prstGeom>
              <a:noFill/>
              <a:ln w="76200" cap="flat" cmpd="sng">
                <a:solidFill>
                  <a:srgbClr val="FFD93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pic>
            <p:nvPicPr>
              <p:cNvPr id="7" name="Google Shape;223;p5">
                <a:extLst>
                  <a:ext uri="{FF2B5EF4-FFF2-40B4-BE49-F238E27FC236}">
                    <a16:creationId xmlns:a16="http://schemas.microsoft.com/office/drawing/2014/main" id="{05EC6B12-2D06-46AB-B9D5-91BE4F39BF8A}"/>
                  </a:ext>
                </a:extLst>
              </p:cNvPr>
              <p:cNvPicPr preferRelativeResize="0"/>
              <p:nvPr/>
            </p:nvPicPr>
            <p:blipFill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98831" y="2113993"/>
                <a:ext cx="1122450" cy="110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CFA3A81-782D-49CB-8D6B-A3A4A7284179}"/>
                </a:ext>
              </a:extLst>
            </p:cNvPr>
            <p:cNvGrpSpPr/>
            <p:nvPr/>
          </p:nvGrpSpPr>
          <p:grpSpPr>
            <a:xfrm>
              <a:off x="6534306" y="3700443"/>
              <a:ext cx="1485900" cy="1485900"/>
              <a:chOff x="6534306" y="3700443"/>
              <a:chExt cx="1485900" cy="1485900"/>
            </a:xfrm>
          </p:grpSpPr>
          <p:sp>
            <p:nvSpPr>
              <p:cNvPr id="6" name="Google Shape;211;p5">
                <a:extLst>
                  <a:ext uri="{FF2B5EF4-FFF2-40B4-BE49-F238E27FC236}">
                    <a16:creationId xmlns:a16="http://schemas.microsoft.com/office/drawing/2014/main" id="{CDB9F300-B513-4B04-930E-59ACA943163E}"/>
                  </a:ext>
                </a:extLst>
              </p:cNvPr>
              <p:cNvSpPr/>
              <p:nvPr/>
            </p:nvSpPr>
            <p:spPr>
              <a:xfrm>
                <a:off x="6534306" y="3700443"/>
                <a:ext cx="1485900" cy="1485900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FFD93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9" name="Google Shape;224;p5">
                <a:extLst>
                  <a:ext uri="{FF2B5EF4-FFF2-40B4-BE49-F238E27FC236}">
                    <a16:creationId xmlns:a16="http://schemas.microsoft.com/office/drawing/2014/main" id="{A6E83131-D566-48FA-8E71-FF1D045590FF}"/>
                  </a:ext>
                </a:extLst>
              </p:cNvPr>
              <p:cNvPicPr preferRelativeResize="0"/>
              <p:nvPr/>
            </p:nvPicPr>
            <p:blipFill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33278" y="3913200"/>
                <a:ext cx="1127283" cy="111111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41E858-1471-4D56-BF5C-6B30C30E8B3E}"/>
              </a:ext>
            </a:extLst>
          </p:cNvPr>
          <p:cNvGrpSpPr/>
          <p:nvPr/>
        </p:nvGrpSpPr>
        <p:grpSpPr>
          <a:xfrm>
            <a:off x="6534306" y="1480886"/>
            <a:ext cx="1485900" cy="3705457"/>
            <a:chOff x="6534306" y="1480886"/>
            <a:chExt cx="1485900" cy="3705457"/>
          </a:xfrm>
        </p:grpSpPr>
        <p:cxnSp>
          <p:nvCxnSpPr>
            <p:cNvPr id="15" name="Google Shape;225;p5">
              <a:extLst>
                <a:ext uri="{FF2B5EF4-FFF2-40B4-BE49-F238E27FC236}">
                  <a16:creationId xmlns:a16="http://schemas.microsoft.com/office/drawing/2014/main" id="{DF8479A2-9F63-42C2-9E2B-23CFA9D13466}"/>
                </a:ext>
              </a:extLst>
            </p:cNvPr>
            <p:cNvCxnSpPr/>
            <p:nvPr/>
          </p:nvCxnSpPr>
          <p:spPr>
            <a:xfrm>
              <a:off x="7290131" y="1480886"/>
              <a:ext cx="0" cy="685800"/>
            </a:xfrm>
            <a:prstGeom prst="straightConnector1">
              <a:avLst/>
            </a:prstGeom>
            <a:noFill/>
            <a:ln w="76200" cap="flat" cmpd="sng">
              <a:solidFill>
                <a:srgbClr val="FFD93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1" name="Group 11">
              <a:extLst>
                <a:ext uri="{FF2B5EF4-FFF2-40B4-BE49-F238E27FC236}">
                  <a16:creationId xmlns:a16="http://schemas.microsoft.com/office/drawing/2014/main" id="{265DD887-9BF4-44B3-8972-A5F18181FAF3}"/>
                </a:ext>
              </a:extLst>
            </p:cNvPr>
            <p:cNvGrpSpPr/>
            <p:nvPr/>
          </p:nvGrpSpPr>
          <p:grpSpPr>
            <a:xfrm>
              <a:off x="6534306" y="2113993"/>
              <a:ext cx="1485900" cy="3072350"/>
              <a:chOff x="6534306" y="2113993"/>
              <a:chExt cx="1485900" cy="3072350"/>
            </a:xfrm>
          </p:grpSpPr>
          <p:grpSp>
            <p:nvGrpSpPr>
              <p:cNvPr id="20" name="Group 10">
                <a:extLst>
                  <a:ext uri="{FF2B5EF4-FFF2-40B4-BE49-F238E27FC236}">
                    <a16:creationId xmlns:a16="http://schemas.microsoft.com/office/drawing/2014/main" id="{F3F5A980-3832-4D09-B49C-1D5BE4DE5875}"/>
                  </a:ext>
                </a:extLst>
              </p:cNvPr>
              <p:cNvGrpSpPr/>
              <p:nvPr/>
            </p:nvGrpSpPr>
            <p:grpSpPr>
              <a:xfrm>
                <a:off x="6698831" y="2113993"/>
                <a:ext cx="1122450" cy="1775661"/>
                <a:chOff x="6698831" y="2113993"/>
                <a:chExt cx="1122450" cy="1775661"/>
              </a:xfrm>
            </p:grpSpPr>
            <p:cxnSp>
              <p:nvCxnSpPr>
                <p:cNvPr id="19" name="Google Shape;209;p5">
                  <a:extLst>
                    <a:ext uri="{FF2B5EF4-FFF2-40B4-BE49-F238E27FC236}">
                      <a16:creationId xmlns:a16="http://schemas.microsoft.com/office/drawing/2014/main" id="{BA8B7568-D69E-44A3-9C1C-854685222A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60056" y="3203854"/>
                  <a:ext cx="0" cy="685800"/>
                </a:xfrm>
                <a:prstGeom prst="straightConnector1">
                  <a:avLst/>
                </a:prstGeom>
                <a:noFill/>
                <a:ln w="76200" cap="flat" cmpd="sng">
                  <a:solidFill>
                    <a:srgbClr val="FFD939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pic>
              <p:nvPicPr>
                <p:cNvPr id="16" name="Google Shape;223;p5">
                  <a:extLst>
                    <a:ext uri="{FF2B5EF4-FFF2-40B4-BE49-F238E27FC236}">
                      <a16:creationId xmlns:a16="http://schemas.microsoft.com/office/drawing/2014/main" id="{05EC6B12-2D06-46AB-B9D5-91BE4F39BF8A}"/>
                    </a:ext>
                  </a:extLst>
                </p:cNvPr>
                <p:cNvPicPr preferRelativeResize="0"/>
                <p:nvPr/>
              </p:nvPicPr>
              <p:blipFill>
                <a:blip r:embed="rId4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98831" y="2113993"/>
                  <a:ext cx="1122450" cy="1104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8" name="Group 9">
                <a:extLst>
                  <a:ext uri="{FF2B5EF4-FFF2-40B4-BE49-F238E27FC236}">
                    <a16:creationId xmlns:a16="http://schemas.microsoft.com/office/drawing/2014/main" id="{2CFA3A81-782D-49CB-8D6B-A3A4A7284179}"/>
                  </a:ext>
                </a:extLst>
              </p:cNvPr>
              <p:cNvGrpSpPr/>
              <p:nvPr/>
            </p:nvGrpSpPr>
            <p:grpSpPr>
              <a:xfrm>
                <a:off x="6534306" y="3700443"/>
                <a:ext cx="1485900" cy="1485900"/>
                <a:chOff x="6534306" y="3700443"/>
                <a:chExt cx="1485900" cy="1485900"/>
              </a:xfrm>
            </p:grpSpPr>
            <p:sp>
              <p:nvSpPr>
                <p:cNvPr id="22" name="Google Shape;211;p5">
                  <a:extLst>
                    <a:ext uri="{FF2B5EF4-FFF2-40B4-BE49-F238E27FC236}">
                      <a16:creationId xmlns:a16="http://schemas.microsoft.com/office/drawing/2014/main" id="{CDB9F300-B513-4B04-930E-59ACA943163E}"/>
                    </a:ext>
                  </a:extLst>
                </p:cNvPr>
                <p:cNvSpPr/>
                <p:nvPr/>
              </p:nvSpPr>
              <p:spPr>
                <a:xfrm>
                  <a:off x="6534306" y="3700443"/>
                  <a:ext cx="1485900" cy="1485900"/>
                </a:xfrm>
                <a:prstGeom prst="ellipse">
                  <a:avLst/>
                </a:prstGeom>
                <a:solidFill>
                  <a:srgbClr val="FFFFFF"/>
                </a:solidFill>
                <a:ln w="38100" cap="flat" cmpd="sng">
                  <a:solidFill>
                    <a:srgbClr val="FFD93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pic>
              <p:nvPicPr>
                <p:cNvPr id="17" name="Google Shape;224;p5">
                  <a:extLst>
                    <a:ext uri="{FF2B5EF4-FFF2-40B4-BE49-F238E27FC236}">
                      <a16:creationId xmlns:a16="http://schemas.microsoft.com/office/drawing/2014/main" id="{A6E83131-D566-48FA-8E71-FF1D045590FF}"/>
                    </a:ext>
                  </a:extLst>
                </p:cNvPr>
                <p:cNvPicPr preferRelativeResize="0"/>
                <p:nvPr/>
              </p:nvPicPr>
              <p:blipFill>
                <a:blip r:embed="rId5" cstate="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33278" y="3913200"/>
                  <a:ext cx="1127283" cy="111111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E26A6C-F802-435C-AD4F-3A6266A7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5208" y="203200"/>
            <a:ext cx="5570567" cy="795635"/>
          </a:xfrm>
        </p:spPr>
        <p:txBody>
          <a:bodyPr anchor="ctr">
            <a:normAutofit/>
          </a:bodyPr>
          <a:lstStyle/>
          <a:p>
            <a:r>
              <a:rPr lang="es-419" sz="3200" b="1" dirty="0"/>
              <a:t>Impactos</a:t>
            </a:r>
            <a:endParaRPr lang="en-US" sz="3200" b="1" dirty="0"/>
          </a:p>
        </p:txBody>
      </p:sp>
      <p:pic>
        <p:nvPicPr>
          <p:cNvPr id="23" name="Picture 22" descr="Shape&#10;&#10;Description automatically generated with low confidence">
            <a:extLst>
              <a:ext uri="{FF2B5EF4-FFF2-40B4-BE49-F238E27FC236}">
                <a16:creationId xmlns:a16="http://schemas.microsoft.com/office/drawing/2014/main" id="{7E6CB559-F842-401F-9110-5E8FD0EA87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700000">
            <a:off x="10862947" y="5570671"/>
            <a:ext cx="1280160" cy="1280159"/>
          </a:xfrm>
          <a:custGeom>
            <a:avLst/>
            <a:gdLst>
              <a:gd name="connsiteX0" fmla="*/ 1092685 w 1280160"/>
              <a:gd name="connsiteY0" fmla="*/ 187475 h 1280159"/>
              <a:gd name="connsiteX1" fmla="*/ 1092685 w 1280160"/>
              <a:gd name="connsiteY1" fmla="*/ 1092685 h 1280159"/>
              <a:gd name="connsiteX2" fmla="*/ 187475 w 1280160"/>
              <a:gd name="connsiteY2" fmla="*/ 1092685 h 1280159"/>
              <a:gd name="connsiteX3" fmla="*/ 187475 w 1280160"/>
              <a:gd name="connsiteY3" fmla="*/ 187475 h 1280159"/>
              <a:gd name="connsiteX4" fmla="*/ 1092685 w 1280160"/>
              <a:gd name="connsiteY4" fmla="*/ 187475 h 128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160" h="1280159">
                <a:moveTo>
                  <a:pt x="1092685" y="187475"/>
                </a:moveTo>
                <a:cubicBezTo>
                  <a:pt x="1342652" y="437442"/>
                  <a:pt x="1342652" y="842718"/>
                  <a:pt x="1092685" y="1092685"/>
                </a:cubicBezTo>
                <a:cubicBezTo>
                  <a:pt x="842719" y="1342651"/>
                  <a:pt x="437442" y="1342651"/>
                  <a:pt x="187475" y="1092685"/>
                </a:cubicBezTo>
                <a:cubicBezTo>
                  <a:pt x="-62491" y="842718"/>
                  <a:pt x="-62491" y="437442"/>
                  <a:pt x="187475" y="187475"/>
                </a:cubicBezTo>
                <a:cubicBezTo>
                  <a:pt x="437442" y="-62491"/>
                  <a:pt x="842719" y="-62491"/>
                  <a:pt x="1092685" y="187475"/>
                </a:cubicBezTo>
                <a:close/>
              </a:path>
            </a:pathLst>
          </a:custGeom>
          <a:effectLst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3001711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BF4F3-B923-4FFD-B33E-8F4AA5242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436" y="393830"/>
            <a:ext cx="7962685" cy="680530"/>
          </a:xfrm>
        </p:spPr>
        <p:txBody>
          <a:bodyPr>
            <a:normAutofit fontScale="90000"/>
          </a:bodyPr>
          <a:lstStyle/>
          <a:p>
            <a:r>
              <a:rPr lang="es-ES" sz="2700" b="1" i="0" u="none" strike="noStrike" cap="none" dirty="0">
                <a:solidFill>
                  <a:srgbClr val="1D3DB1"/>
                </a:solidFill>
                <a:latin typeface="Cabin"/>
                <a:ea typeface="Cabin"/>
                <a:cs typeface="Cabin"/>
                <a:sym typeface="Cabin"/>
              </a:rPr>
              <a:t>Proyecto Regional: Caribe Circular - Prevención de residuos plásticos en Centroamérica y el Caribe</a:t>
            </a:r>
            <a:br>
              <a:rPr lang="es-ES" sz="2800" b="1" i="0" u="none" strike="noStrike" cap="none" dirty="0">
                <a:solidFill>
                  <a:srgbClr val="1D3DB1"/>
                </a:solidFill>
                <a:latin typeface="Cabin"/>
                <a:ea typeface="Cabin"/>
                <a:cs typeface="Cabin"/>
                <a:sym typeface="Cabin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BE628-D681-446D-BB7F-E726F960D9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" sz="1600" b="0" i="0" u="none" strike="noStrike" cap="none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10/2020 – 09/2023 de € 7 Mio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B499DF-F3D7-4D7F-9FD5-DCDA4B3C67B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" sz="1600" b="0" i="0" u="none" strike="noStrike" cap="none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Ministerio Federal de Cooperación Económica y Desarrollo (BMZ)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47DE56-9059-4D24-9E7B-A7B886A603B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930107" y="3226272"/>
            <a:ext cx="9307567" cy="680530"/>
          </a:xfrm>
        </p:spPr>
        <p:txBody>
          <a:bodyPr>
            <a:norm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0" i="0" u="none" strike="noStrike" cap="none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Comisión Centroamericana de Ambiente y Desarrollo (CCAD) del Sistema de Integración Centroamericana (SICA) y los ministerios de sus países miembros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20FAF7-41AC-4D67-9984-93B9FF19F964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de-DE" sz="1600" b="0" i="0" u="none" strike="noStrike" cap="none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Paises</a:t>
            </a:r>
            <a:r>
              <a:rPr lang="de-DE" sz="1600" b="0" i="0" u="none" strike="noStrike" cap="none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del SICA - </a:t>
            </a:r>
            <a:r>
              <a:rPr lang="de-DE" sz="1600" b="0" i="0" u="none" strike="noStrike" cap="none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con</a:t>
            </a:r>
            <a:r>
              <a:rPr lang="de-DE" sz="1600" b="0" i="0" u="none" strike="noStrike" cap="none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de-DE" sz="1600" b="0" i="0" u="none" strike="noStrike" cap="none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enfoque</a:t>
            </a:r>
            <a:r>
              <a:rPr lang="de-DE" sz="1600" b="0" i="0" u="none" strike="noStrike" cap="none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a </a:t>
            </a:r>
            <a:r>
              <a:rPr lang="es" sz="1600" b="0" i="0" u="none" strike="noStrike" cap="none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Belice, Guatemala, Honduras, República Dominicana - y México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0FDA9A-F422-448F-B5DE-889AC5B3FA2F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930106" y="5083932"/>
            <a:ext cx="9307567" cy="1250521"/>
          </a:xfrm>
        </p:spPr>
        <p:txBody>
          <a:bodyPr/>
          <a:lstStyle/>
          <a:p>
            <a:r>
              <a:rPr lang="es-E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Fortalecimiento de la capacidad de las instituciones públicas, privadas y de la sociedad civil a nivel regional, nacional y local para prevenir la entrada de residuos plásticos en el Mar Caribe mediante el apoyo técnico especializado, organizativo y procedimental.</a:t>
            </a:r>
            <a:br>
              <a:rPr lang="es-E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E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Despliegue de 1 experto internacional y 9 expertos nacionales a largo plazo, expertos a corto plazo, 1 trabajador de desarrollo y 1 experto integrado, así como bienes y financiación.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289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701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2403-3FE3-4F06-82D2-F8DD97EB9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300" b="1" i="0" u="none" strike="noStrike" cap="none" dirty="0" err="1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Intercambio</a:t>
            </a:r>
            <a:r>
              <a:rPr lang="en-US" sz="3300" b="1" i="0" u="none" strike="noStrike" cap="none" dirty="0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 regional</a:t>
            </a:r>
            <a:br>
              <a:rPr lang="en-US" sz="1400" b="1" i="0" u="none" strike="noStrike" cap="none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</a:br>
            <a:endParaRPr lang="en-US" dirty="0"/>
          </a:p>
        </p:txBody>
      </p:sp>
      <p:sp>
        <p:nvSpPr>
          <p:cNvPr id="34" name="Google Shape;261;p7">
            <a:extLst>
              <a:ext uri="{FF2B5EF4-FFF2-40B4-BE49-F238E27FC236}">
                <a16:creationId xmlns:a16="http://schemas.microsoft.com/office/drawing/2014/main" id="{145EED51-28B8-4AFD-9BE9-75B478600CB8}"/>
              </a:ext>
            </a:extLst>
          </p:cNvPr>
          <p:cNvSpPr/>
          <p:nvPr/>
        </p:nvSpPr>
        <p:spPr>
          <a:xfrm>
            <a:off x="6828625" y="1651175"/>
            <a:ext cx="4588800" cy="4588800"/>
          </a:xfrm>
          <a:prstGeom prst="ellipse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262;p7">
            <a:extLst>
              <a:ext uri="{FF2B5EF4-FFF2-40B4-BE49-F238E27FC236}">
                <a16:creationId xmlns:a16="http://schemas.microsoft.com/office/drawing/2014/main" id="{C15F0AE9-647F-4C0E-9542-9984EE94C950}"/>
              </a:ext>
            </a:extLst>
          </p:cNvPr>
          <p:cNvSpPr/>
          <p:nvPr/>
        </p:nvSpPr>
        <p:spPr>
          <a:xfrm>
            <a:off x="6828625" y="4750025"/>
            <a:ext cx="1577700" cy="1577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270;p7">
            <a:extLst>
              <a:ext uri="{FF2B5EF4-FFF2-40B4-BE49-F238E27FC236}">
                <a16:creationId xmlns:a16="http://schemas.microsoft.com/office/drawing/2014/main" id="{273ACB7B-52F1-4BA4-968D-C53D2C4FA01C}"/>
              </a:ext>
            </a:extLst>
          </p:cNvPr>
          <p:cNvSpPr/>
          <p:nvPr/>
        </p:nvSpPr>
        <p:spPr>
          <a:xfrm>
            <a:off x="9676200" y="4644725"/>
            <a:ext cx="1810800" cy="1788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271;p7">
            <a:extLst>
              <a:ext uri="{FF2B5EF4-FFF2-40B4-BE49-F238E27FC236}">
                <a16:creationId xmlns:a16="http://schemas.microsoft.com/office/drawing/2014/main" id="{62E5C450-C3FC-4090-9D7E-B9D9EDE81840}"/>
              </a:ext>
            </a:extLst>
          </p:cNvPr>
          <p:cNvSpPr/>
          <p:nvPr/>
        </p:nvSpPr>
        <p:spPr>
          <a:xfrm>
            <a:off x="8329600" y="892075"/>
            <a:ext cx="1577700" cy="1906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72;p7">
            <a:extLst>
              <a:ext uri="{FF2B5EF4-FFF2-40B4-BE49-F238E27FC236}">
                <a16:creationId xmlns:a16="http://schemas.microsoft.com/office/drawing/2014/main" id="{3A5334C7-395A-4FB1-93B0-08282FCFE012}"/>
              </a:ext>
            </a:extLst>
          </p:cNvPr>
          <p:cNvSpPr/>
          <p:nvPr/>
        </p:nvSpPr>
        <p:spPr>
          <a:xfrm>
            <a:off x="10120750" y="2282175"/>
            <a:ext cx="1877400" cy="1906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273;p7">
            <a:extLst>
              <a:ext uri="{FF2B5EF4-FFF2-40B4-BE49-F238E27FC236}">
                <a16:creationId xmlns:a16="http://schemas.microsoft.com/office/drawing/2014/main" id="{229D04FE-8D19-418C-A94B-2E593A1C8EBE}"/>
              </a:ext>
            </a:extLst>
          </p:cNvPr>
          <p:cNvSpPr/>
          <p:nvPr/>
        </p:nvSpPr>
        <p:spPr>
          <a:xfrm>
            <a:off x="6569200" y="2304400"/>
            <a:ext cx="1577700" cy="1971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274;p7">
            <a:extLst>
              <a:ext uri="{FF2B5EF4-FFF2-40B4-BE49-F238E27FC236}">
                <a16:creationId xmlns:a16="http://schemas.microsoft.com/office/drawing/2014/main" id="{D5DE2236-FAE1-4E90-A6AA-1B0BAE52EDBD}"/>
              </a:ext>
            </a:extLst>
          </p:cNvPr>
          <p:cNvSpPr/>
          <p:nvPr/>
        </p:nvSpPr>
        <p:spPr>
          <a:xfrm>
            <a:off x="8146926" y="2960058"/>
            <a:ext cx="2007096" cy="1971040"/>
          </a:xfrm>
          <a:custGeom>
            <a:avLst/>
            <a:gdLst/>
            <a:ahLst/>
            <a:cxnLst/>
            <a:rect l="l" t="t" r="r" b="b"/>
            <a:pathLst>
              <a:path w="2007096" h="1971040" extrusionOk="0">
                <a:moveTo>
                  <a:pt x="1003548" y="203200"/>
                </a:moveTo>
                <a:cubicBezTo>
                  <a:pt x="563581" y="203200"/>
                  <a:pt x="206917" y="553457"/>
                  <a:pt x="206917" y="985520"/>
                </a:cubicBezTo>
                <a:cubicBezTo>
                  <a:pt x="206917" y="1417583"/>
                  <a:pt x="563581" y="1767840"/>
                  <a:pt x="1003548" y="1767840"/>
                </a:cubicBezTo>
                <a:cubicBezTo>
                  <a:pt x="1443515" y="1767840"/>
                  <a:pt x="1800179" y="1417583"/>
                  <a:pt x="1800179" y="985520"/>
                </a:cubicBezTo>
                <a:cubicBezTo>
                  <a:pt x="1800179" y="553457"/>
                  <a:pt x="1443515" y="203200"/>
                  <a:pt x="1003548" y="203200"/>
                </a:cubicBezTo>
                <a:close/>
                <a:moveTo>
                  <a:pt x="1003548" y="0"/>
                </a:moveTo>
                <a:cubicBezTo>
                  <a:pt x="1557792" y="0"/>
                  <a:pt x="2007096" y="441232"/>
                  <a:pt x="2007096" y="985520"/>
                </a:cubicBezTo>
                <a:cubicBezTo>
                  <a:pt x="2007096" y="1529808"/>
                  <a:pt x="1557792" y="1971040"/>
                  <a:pt x="1003548" y="1971040"/>
                </a:cubicBezTo>
                <a:cubicBezTo>
                  <a:pt x="449304" y="1971040"/>
                  <a:pt x="0" y="1529808"/>
                  <a:pt x="0" y="985520"/>
                </a:cubicBezTo>
                <a:cubicBezTo>
                  <a:pt x="0" y="441232"/>
                  <a:pt x="449304" y="0"/>
                  <a:pt x="1003548" y="0"/>
                </a:cubicBezTo>
                <a:close/>
              </a:path>
            </a:pathLst>
          </a:custGeom>
          <a:gradFill>
            <a:gsLst>
              <a:gs pos="0">
                <a:srgbClr val="026994"/>
              </a:gs>
              <a:gs pos="50000">
                <a:srgbClr val="0BCDD8"/>
              </a:gs>
              <a:gs pos="100000">
                <a:srgbClr val="D7F7F6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75;p7">
            <a:extLst>
              <a:ext uri="{FF2B5EF4-FFF2-40B4-BE49-F238E27FC236}">
                <a16:creationId xmlns:a16="http://schemas.microsoft.com/office/drawing/2014/main" id="{38B49A7E-7E06-4EEF-A6D9-5208656BF300}"/>
              </a:ext>
            </a:extLst>
          </p:cNvPr>
          <p:cNvSpPr/>
          <p:nvPr/>
        </p:nvSpPr>
        <p:spPr>
          <a:xfrm>
            <a:off x="8320125" y="2304400"/>
            <a:ext cx="15777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700" b="1" i="0" u="none" strike="noStrike" cap="none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Comité</a:t>
            </a:r>
            <a:r>
              <a:rPr lang="es" sz="1700" b="1" i="0" u="none" strike="noStrike" cap="none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técnic</a:t>
            </a:r>
            <a:r>
              <a:rPr lang="de-DE" sz="1700" b="1" i="0" u="none" strike="noStrike" cap="none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o</a:t>
            </a:r>
            <a:r>
              <a:rPr lang="es" sz="1700" b="1" i="0" u="none" strike="noStrike" cap="none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endParaRPr sz="1500" b="1" dirty="0"/>
          </a:p>
        </p:txBody>
      </p:sp>
      <p:sp>
        <p:nvSpPr>
          <p:cNvPr id="42" name="Google Shape;276;p7">
            <a:extLst>
              <a:ext uri="{FF2B5EF4-FFF2-40B4-BE49-F238E27FC236}">
                <a16:creationId xmlns:a16="http://schemas.microsoft.com/office/drawing/2014/main" id="{F7E3F9CA-EBCB-4411-9B93-B214C21F9383}"/>
              </a:ext>
            </a:extLst>
          </p:cNvPr>
          <p:cNvSpPr/>
          <p:nvPr/>
        </p:nvSpPr>
        <p:spPr>
          <a:xfrm>
            <a:off x="10415047" y="3748163"/>
            <a:ext cx="1441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" sz="1700" b="1" i="0" u="none" strike="noStrike" cap="none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Monitoreo</a:t>
            </a:r>
            <a:endParaRPr sz="1500" b="1" dirty="0"/>
          </a:p>
        </p:txBody>
      </p:sp>
      <p:sp>
        <p:nvSpPr>
          <p:cNvPr id="43" name="Google Shape;277;p7">
            <a:extLst>
              <a:ext uri="{FF2B5EF4-FFF2-40B4-BE49-F238E27FC236}">
                <a16:creationId xmlns:a16="http://schemas.microsoft.com/office/drawing/2014/main" id="{7E1E2C4D-0503-48AF-B7C6-FDFDC6B63FCA}"/>
              </a:ext>
            </a:extLst>
          </p:cNvPr>
          <p:cNvSpPr/>
          <p:nvPr/>
        </p:nvSpPr>
        <p:spPr>
          <a:xfrm>
            <a:off x="6218837" y="6065188"/>
            <a:ext cx="1726551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700" b="1" i="0" u="none" strike="noStrike" cap="none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Armonización</a:t>
            </a:r>
            <a:r>
              <a:rPr lang="de-DE" sz="1700" b="1" i="0" u="none" strike="noStrike" cap="none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de </a:t>
            </a:r>
            <a:r>
              <a:rPr lang="de-DE" sz="1700" b="1" i="0" u="none" strike="noStrike" cap="none" dirty="0" err="1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legislación</a:t>
            </a:r>
            <a:endParaRPr sz="1500" b="1" dirty="0"/>
          </a:p>
        </p:txBody>
      </p:sp>
      <p:sp>
        <p:nvSpPr>
          <p:cNvPr id="44" name="Google Shape;278;p7">
            <a:extLst>
              <a:ext uri="{FF2B5EF4-FFF2-40B4-BE49-F238E27FC236}">
                <a16:creationId xmlns:a16="http://schemas.microsoft.com/office/drawing/2014/main" id="{9C42A9D6-937E-4803-A2E6-D28B1AFC7C80}"/>
              </a:ext>
            </a:extLst>
          </p:cNvPr>
          <p:cNvSpPr/>
          <p:nvPr/>
        </p:nvSpPr>
        <p:spPr>
          <a:xfrm>
            <a:off x="9676189" y="5911575"/>
            <a:ext cx="19431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" sz="1600" b="1" i="0" u="none" strike="noStrike" cap="none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Intercambio </a:t>
            </a:r>
            <a:endParaRPr b="1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" sz="1600" b="1" i="0" u="none" strike="noStrike" cap="none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de conocimientos</a:t>
            </a:r>
            <a:endParaRPr b="1" dirty="0"/>
          </a:p>
        </p:txBody>
      </p:sp>
      <p:pic>
        <p:nvPicPr>
          <p:cNvPr id="45" name="Google Shape;279;p7">
            <a:extLst>
              <a:ext uri="{FF2B5EF4-FFF2-40B4-BE49-F238E27FC236}">
                <a16:creationId xmlns:a16="http://schemas.microsoft.com/office/drawing/2014/main" id="{79D22AB2-E7B2-4FBC-A34A-4E4AFCB65BC2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349" y="2446147"/>
            <a:ext cx="1263200" cy="120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80;p7">
            <a:extLst>
              <a:ext uri="{FF2B5EF4-FFF2-40B4-BE49-F238E27FC236}">
                <a16:creationId xmlns:a16="http://schemas.microsoft.com/office/drawing/2014/main" id="{5F23EEF2-E0BE-48F1-A64A-26DBA1F4147F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5050" y="2473450"/>
            <a:ext cx="1400000" cy="128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81;p7">
            <a:extLst>
              <a:ext uri="{FF2B5EF4-FFF2-40B4-BE49-F238E27FC236}">
                <a16:creationId xmlns:a16="http://schemas.microsoft.com/office/drawing/2014/main" id="{AF15F4FB-8C31-440F-A0E2-DCF32E9C5B3E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1178" y="4719141"/>
            <a:ext cx="1095225" cy="109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82;p7">
            <a:extLst>
              <a:ext uri="{FF2B5EF4-FFF2-40B4-BE49-F238E27FC236}">
                <a16:creationId xmlns:a16="http://schemas.microsoft.com/office/drawing/2014/main" id="{A259C09B-DBF2-4566-A616-FF61318A9364}"/>
              </a:ext>
            </a:extLst>
          </p:cNvPr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1362" y="1221275"/>
            <a:ext cx="1095225" cy="1082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83;p7">
            <a:extLst>
              <a:ext uri="{FF2B5EF4-FFF2-40B4-BE49-F238E27FC236}">
                <a16:creationId xmlns:a16="http://schemas.microsoft.com/office/drawing/2014/main" id="{81853D4A-CCA8-4E76-948C-123182DD9863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6400" y="4826267"/>
            <a:ext cx="1263200" cy="118854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284;p7">
            <a:extLst>
              <a:ext uri="{FF2B5EF4-FFF2-40B4-BE49-F238E27FC236}">
                <a16:creationId xmlns:a16="http://schemas.microsoft.com/office/drawing/2014/main" id="{A44617A9-A848-4C81-A5BF-ECEEEF0D2F3E}"/>
              </a:ext>
            </a:extLst>
          </p:cNvPr>
          <p:cNvSpPr/>
          <p:nvPr/>
        </p:nvSpPr>
        <p:spPr>
          <a:xfrm>
            <a:off x="8396325" y="3700175"/>
            <a:ext cx="15777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" sz="1700" b="1" dirty="0">
                <a:latin typeface="Cabin"/>
                <a:ea typeface="Cabin"/>
                <a:cs typeface="Cabin"/>
                <a:sym typeface="Cabin"/>
              </a:rPr>
              <a:t>Intercambio Regional</a:t>
            </a:r>
            <a:endParaRPr sz="1500" b="1" dirty="0"/>
          </a:p>
        </p:txBody>
      </p:sp>
      <p:sp>
        <p:nvSpPr>
          <p:cNvPr id="51" name="Google Shape;285;p7">
            <a:extLst>
              <a:ext uri="{FF2B5EF4-FFF2-40B4-BE49-F238E27FC236}">
                <a16:creationId xmlns:a16="http://schemas.microsoft.com/office/drawing/2014/main" id="{E13519CE-5013-48E9-8B6E-D1FFBFBD66D2}"/>
              </a:ext>
            </a:extLst>
          </p:cNvPr>
          <p:cNvSpPr/>
          <p:nvPr/>
        </p:nvSpPr>
        <p:spPr>
          <a:xfrm>
            <a:off x="6384400" y="3703412"/>
            <a:ext cx="1942350" cy="821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" sz="1700" b="1" dirty="0">
                <a:latin typeface="Cabin"/>
                <a:ea typeface="Cabin"/>
                <a:cs typeface="Cabin"/>
                <a:sym typeface="Cabin"/>
              </a:rPr>
              <a:t>Redes </a:t>
            </a:r>
            <a:r>
              <a:rPr lang="de-DE" sz="1700" b="1" dirty="0">
                <a:latin typeface="Cabin"/>
                <a:ea typeface="Cabin"/>
                <a:cs typeface="Cabin"/>
                <a:sym typeface="Cabin"/>
              </a:rPr>
              <a:t>de </a:t>
            </a:r>
            <a:r>
              <a:rPr lang="de-DE" sz="1700" b="1" dirty="0" err="1">
                <a:latin typeface="Cabin"/>
                <a:ea typeface="Cabin"/>
                <a:cs typeface="Cabin"/>
                <a:sym typeface="Cabin"/>
              </a:rPr>
              <a:t>múltiples</a:t>
            </a:r>
            <a:r>
              <a:rPr lang="de-DE" sz="1700" b="1" dirty="0">
                <a:latin typeface="Cabin"/>
                <a:ea typeface="Cabin"/>
                <a:cs typeface="Cabin"/>
                <a:sym typeface="Cabin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e-DE" sz="1700" b="1" dirty="0" err="1">
                <a:latin typeface="Cabin"/>
                <a:ea typeface="Cabin"/>
                <a:cs typeface="Cabin"/>
                <a:sym typeface="Cabin"/>
              </a:rPr>
              <a:t>actores</a:t>
            </a:r>
            <a:endParaRPr sz="15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95596A-4FA9-45C5-857D-DEFD9A05B5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9450" y="2296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82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45E97-BD62-420C-A87B-AD5DEAFB1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27050" marR="0" lvl="0" indent="-51435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3300" b="1" i="0" u="none" strike="noStrike" cap="none" dirty="0" err="1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Reforzar</a:t>
            </a:r>
            <a:r>
              <a:rPr lang="en-US" sz="3300" b="1" i="0" u="none" strike="noStrike" cap="none" dirty="0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3300" b="1" i="0" u="none" strike="noStrike" cap="none" dirty="0" err="1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capacidades</a:t>
            </a:r>
            <a:r>
              <a:rPr lang="en-US" sz="3300" b="1" i="0" u="none" strike="noStrike" cap="none" dirty="0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 del</a:t>
            </a:r>
            <a:br>
              <a:rPr lang="en-US" sz="3300" b="1" dirty="0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lang="en-US" sz="3300" b="1" i="0" u="none" strike="noStrike" cap="none" dirty="0">
                <a:solidFill>
                  <a:srgbClr val="434343"/>
                </a:solidFill>
                <a:latin typeface="Cabin"/>
                <a:ea typeface="Cabin"/>
                <a:cs typeface="Cabin"/>
                <a:sym typeface="Cabin"/>
              </a:rPr>
              <a:t>sector privado</a:t>
            </a:r>
            <a:br>
              <a:rPr lang="en-US" sz="2800" b="1" i="0" u="none" strike="noStrike" cap="none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31EFE-131C-4D1B-9861-793444CA9F5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569158" y="1151739"/>
            <a:ext cx="3316767" cy="29241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419" sz="1800" dirty="0"/>
              <a:t>Capacitación</a:t>
            </a:r>
            <a:endParaRPr lang="en-US" sz="1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B47DB-E14F-4F9D-A451-C64DA0DB38C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311496" y="724927"/>
            <a:ext cx="2286000" cy="2286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419" sz="1800" dirty="0"/>
              <a:t>Responsabilidad extendida</a:t>
            </a:r>
            <a:endParaRPr lang="en-US" sz="1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0E3F4D-A779-4467-8E2E-C5DD7636329D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569158" y="3557044"/>
            <a:ext cx="3316767" cy="27916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419" sz="1800" dirty="0"/>
              <a:t>Modelos de negocio</a:t>
            </a:r>
            <a:endParaRPr lang="en-US" sz="1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DEEDC1-7010-4B39-9B73-643B2F4C361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921059" y="3557044"/>
            <a:ext cx="3316767" cy="27916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419" sz="1800" dirty="0"/>
              <a:t>Cadenas de valor</a:t>
            </a:r>
            <a:endParaRPr lang="en-US" sz="1800" dirty="0"/>
          </a:p>
        </p:txBody>
      </p:sp>
      <p:pic>
        <p:nvPicPr>
          <p:cNvPr id="8" name="Picture 7" descr="A group of people in a lab&#10;&#10;Description automatically generated with low confidence">
            <a:extLst>
              <a:ext uri="{FF2B5EF4-FFF2-40B4-BE49-F238E27FC236}">
                <a16:creationId xmlns:a16="http://schemas.microsoft.com/office/drawing/2014/main" id="{F00797E3-2B59-4D88-90D0-CDB8E09182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1749" y="1566108"/>
            <a:ext cx="1828800" cy="1828800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</p:spPr>
      </p:pic>
      <p:pic>
        <p:nvPicPr>
          <p:cNvPr id="9" name="Picture 8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2C40CDCA-CD3C-4494-A8AB-8D46CD9501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65041" y="1819219"/>
            <a:ext cx="1828800" cy="1828800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C0C5AA-C13E-4CCB-9307-BBED5798A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65041" y="3951381"/>
            <a:ext cx="1828800" cy="1828800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</p:spPr>
      </p:pic>
      <p:pic>
        <p:nvPicPr>
          <p:cNvPr id="11" name="Picture 10" descr="A picture containing metalware, vegetable&#10;&#10;Description automatically generated">
            <a:extLst>
              <a:ext uri="{FF2B5EF4-FFF2-40B4-BE49-F238E27FC236}">
                <a16:creationId xmlns:a16="http://schemas.microsoft.com/office/drawing/2014/main" id="{34D5F6A6-2C9A-46BF-9B48-A7CB9290F9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13141" y="3951381"/>
            <a:ext cx="1828800" cy="1828800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</p:spPr>
      </p:pic>
      <p:sp>
        <p:nvSpPr>
          <p:cNvPr id="12" name="Google Shape;275;p7">
            <a:extLst>
              <a:ext uri="{FF2B5EF4-FFF2-40B4-BE49-F238E27FC236}">
                <a16:creationId xmlns:a16="http://schemas.microsoft.com/office/drawing/2014/main" id="{B1F43111-4FD6-493C-867C-4236811F829D}"/>
              </a:ext>
            </a:extLst>
          </p:cNvPr>
          <p:cNvSpPr/>
          <p:nvPr/>
        </p:nvSpPr>
        <p:spPr>
          <a:xfrm>
            <a:off x="5448301" y="5722764"/>
            <a:ext cx="6705186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§"/>
            </a:pPr>
            <a:r>
              <a:rPr lang="es" sz="1600" b="1" i="0" u="none" strike="noStrike" cap="none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Empresas utilizan </a:t>
            </a:r>
            <a:r>
              <a:rPr lang="es" sz="1600" b="1" i="0" u="none" strike="noStrike" cap="none" dirty="0">
                <a:solidFill>
                  <a:schemeClr val="tx1"/>
                </a:solidFill>
                <a:latin typeface="Cabin"/>
                <a:ea typeface="Cabin"/>
                <a:cs typeface="Cabin"/>
                <a:sym typeface="Cabin"/>
              </a:rPr>
              <a:t>herramientas digitales</a:t>
            </a:r>
            <a:r>
              <a:rPr lang="es" sz="1600" b="1" i="0" u="none" strike="noStrike" cap="none" dirty="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para reducir residuos.</a:t>
            </a:r>
          </a:p>
          <a:p>
            <a:pPr marL="285750" marR="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§"/>
            </a:pPr>
            <a:r>
              <a:rPr lang="es" sz="1600" b="1" dirty="0">
                <a:latin typeface="Cabin"/>
                <a:sym typeface="Cabin"/>
              </a:rPr>
              <a:t>N</a:t>
            </a:r>
            <a:r>
              <a:rPr lang="en-US" sz="1600" b="1" dirty="0">
                <a:latin typeface="Cabin"/>
                <a:sym typeface="Cabin"/>
              </a:rPr>
              <a:t>u</a:t>
            </a:r>
            <a:r>
              <a:rPr lang="es" sz="1600" b="1" dirty="0">
                <a:latin typeface="Cabin"/>
                <a:sym typeface="Cabin"/>
              </a:rPr>
              <a:t>evos modelos de negocios para </a:t>
            </a:r>
            <a:r>
              <a:rPr lang="de-DE" sz="1600" b="1" dirty="0" err="1">
                <a:latin typeface="Cabin"/>
                <a:sym typeface="Cabin"/>
              </a:rPr>
              <a:t>substituir</a:t>
            </a:r>
            <a:r>
              <a:rPr lang="de-DE" sz="1600" b="1" dirty="0">
                <a:latin typeface="Cabin"/>
                <a:sym typeface="Cabin"/>
              </a:rPr>
              <a:t> o </a:t>
            </a:r>
            <a:r>
              <a:rPr lang="es" sz="1600" b="1" dirty="0">
                <a:latin typeface="Cabin"/>
                <a:sym typeface="Cabin"/>
              </a:rPr>
              <a:t>recupera</a:t>
            </a:r>
            <a:r>
              <a:rPr lang="de-DE" sz="1600" b="1" dirty="0">
                <a:latin typeface="Cabin"/>
                <a:sym typeface="Cabin"/>
              </a:rPr>
              <a:t>r</a:t>
            </a:r>
            <a:r>
              <a:rPr lang="es" sz="1600" b="1" dirty="0">
                <a:latin typeface="Cabin"/>
                <a:sym typeface="Cabin"/>
              </a:rPr>
              <a:t> plásticos. </a:t>
            </a:r>
            <a:endParaRPr b="1" dirty="0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2EC2452-1F43-45F0-8187-0EB87D8A55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6641" y="2194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404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424c09d-1c4b-4251-b77b-679941b6a2cf">
      <Terms xmlns="http://schemas.microsoft.com/office/infopath/2007/PartnerControls"/>
    </lcf76f155ced4ddcb4097134ff3c332f>
    <TaxCatchAll xmlns="73d948e2-3334-4276-919a-d2d4df25986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A854B4791E1DD4595AED9181FF3E0AC" ma:contentTypeVersion="15" ma:contentTypeDescription="Crear nuevo documento." ma:contentTypeScope="" ma:versionID="8ad0b37bb026fbdefca4e40cfd4a6782">
  <xsd:schema xmlns:xsd="http://www.w3.org/2001/XMLSchema" xmlns:xs="http://www.w3.org/2001/XMLSchema" xmlns:p="http://schemas.microsoft.com/office/2006/metadata/properties" xmlns:ns2="a424c09d-1c4b-4251-b77b-679941b6a2cf" xmlns:ns3="73d948e2-3334-4276-919a-d2d4df259862" targetNamespace="http://schemas.microsoft.com/office/2006/metadata/properties" ma:root="true" ma:fieldsID="da03a7e87252bfca4a64859879f62f2d" ns2:_="" ns3:_="">
    <xsd:import namespace="a424c09d-1c4b-4251-b77b-679941b6a2cf"/>
    <xsd:import namespace="73d948e2-3334-4276-919a-d2d4df259862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24c09d-1c4b-4251-b77b-679941b6a2cf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Etiquetas de imagen" ma:readOnly="false" ma:fieldId="{5cf76f15-5ced-4ddc-b409-7134ff3c332f}" ma:taxonomyMulti="true" ma:sspId="7beb968c-8ea1-4092-bc4f-c671fdfc68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d948e2-3334-4276-919a-d2d4df259862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e4c6df33-0594-474a-b6a2-f9fd839c9c7e}" ma:internalName="TaxCatchAll" ma:showField="CatchAllData" ma:web="73d948e2-3334-4276-919a-d2d4df2598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92877F-52BA-43F5-A177-DD8AA736C7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AA337B-BF46-423B-B19F-15F39CA6733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94491A5-3BB1-4173-94C9-D10FB8395F65}"/>
</file>

<file path=docProps/app.xml><?xml version="1.0" encoding="utf-8"?>
<Properties xmlns="http://schemas.openxmlformats.org/officeDocument/2006/extended-properties" xmlns:vt="http://schemas.openxmlformats.org/officeDocument/2006/docPropsVTypes">
  <TotalTime>1196</TotalTime>
  <Words>1787</Words>
  <Application>Microsoft Office PowerPoint</Application>
  <PresentationFormat>Panorámica</PresentationFormat>
  <Paragraphs>146</Paragraphs>
  <Slides>14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3" baseType="lpstr">
      <vt:lpstr>Arial</vt:lpstr>
      <vt:lpstr>Cabin</vt:lpstr>
      <vt:lpstr>Cabin regular</vt:lpstr>
      <vt:lpstr>Calibri</vt:lpstr>
      <vt:lpstr>Calibri Light</vt:lpstr>
      <vt:lpstr>Comfortaa</vt:lpstr>
      <vt:lpstr>Open Sans</vt:lpstr>
      <vt:lpstr>Wingdings</vt:lpstr>
      <vt:lpstr>Office Theme</vt:lpstr>
      <vt:lpstr>Presentación de PowerPoint</vt:lpstr>
      <vt:lpstr>Presentación de PowerPoint</vt:lpstr>
      <vt:lpstr>Hechos y desafíos de los plásticos en Centroamérica</vt:lpstr>
      <vt:lpstr>Hechos y desafíos de los plásticos en Centroamérica – Limpiezas 2017</vt:lpstr>
      <vt:lpstr>Impactos</vt:lpstr>
      <vt:lpstr>Proyecto Regional: Caribe Circular - Prevención de residuos plásticos en Centroamérica y el Caribe </vt:lpstr>
      <vt:lpstr>Presentación de PowerPoint</vt:lpstr>
      <vt:lpstr>Intercambio regional </vt:lpstr>
      <vt:lpstr>Reforzar capacidades del sector privado </vt:lpstr>
      <vt:lpstr>Áreas piloto para prevenir la entrada de residuos plásticos </vt:lpstr>
      <vt:lpstr>Sensibilización de sociedad civil y sector privado </vt:lpstr>
      <vt:lpstr>Economía Circular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Valladares Rodas, Rafael Leonardo GIZ HN</dc:creator>
  <cp:lastModifiedBy>Daniel Cabrera</cp:lastModifiedBy>
  <cp:revision>5</cp:revision>
  <dcterms:created xsi:type="dcterms:W3CDTF">2021-06-03T03:44:38Z</dcterms:created>
  <dcterms:modified xsi:type="dcterms:W3CDTF">2021-06-21T17:25:46Z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0x010100234B1FCA6A12DA4CAEC5415442F1B08B</vt:lpwstr>
  </property>
</Properties>
</file>