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9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0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2">
  <p:sldMasterIdLst>
    <p:sldMasterId id="2147483969" r:id="rId4"/>
    <p:sldMasterId id="2147484027" r:id="rId5"/>
    <p:sldMasterId id="2147484053" r:id="rId6"/>
    <p:sldMasterId id="2147484069" r:id="rId7"/>
    <p:sldMasterId id="2147484084" r:id="rId8"/>
    <p:sldMasterId id="2147484100" r:id="rId9"/>
    <p:sldMasterId id="2147484116" r:id="rId10"/>
    <p:sldMasterId id="2147484156" r:id="rId11"/>
    <p:sldMasterId id="2147484173" r:id="rId12"/>
    <p:sldMasterId id="2147484216" r:id="rId13"/>
    <p:sldMasterId id="2147484228" r:id="rId14"/>
    <p:sldMasterId id="2147484283" r:id="rId15"/>
  </p:sldMasterIdLst>
  <p:notesMasterIdLst>
    <p:notesMasterId r:id="rId39"/>
  </p:notesMasterIdLst>
  <p:handoutMasterIdLst>
    <p:handoutMasterId r:id="rId40"/>
  </p:handoutMasterIdLst>
  <p:sldIdLst>
    <p:sldId id="2147483379" r:id="rId16"/>
    <p:sldId id="1134" r:id="rId17"/>
    <p:sldId id="4738" r:id="rId18"/>
    <p:sldId id="2147483481" r:id="rId19"/>
    <p:sldId id="2147483480" r:id="rId20"/>
    <p:sldId id="262" r:id="rId21"/>
    <p:sldId id="4820" r:id="rId22"/>
    <p:sldId id="2147483482" r:id="rId23"/>
    <p:sldId id="2147483485" r:id="rId24"/>
    <p:sldId id="2147483486" r:id="rId25"/>
    <p:sldId id="2147483487" r:id="rId26"/>
    <p:sldId id="2147483488" r:id="rId27"/>
    <p:sldId id="2147483489" r:id="rId28"/>
    <p:sldId id="2147483437" r:id="rId29"/>
    <p:sldId id="2147483491" r:id="rId30"/>
    <p:sldId id="2147483460" r:id="rId31"/>
    <p:sldId id="2147483444" r:id="rId32"/>
    <p:sldId id="2147483434" r:id="rId33"/>
    <p:sldId id="2147483492" r:id="rId34"/>
    <p:sldId id="2147483493" r:id="rId35"/>
    <p:sldId id="2147483494" r:id="rId36"/>
    <p:sldId id="2147483405" r:id="rId37"/>
    <p:sldId id="2147483399" r:id="rId38"/>
  </p:sldIdLst>
  <p:sldSz cx="12192000" cy="6858000"/>
  <p:notesSz cx="7102475" cy="9388475"/>
  <p:embeddedFontLst>
    <p:embeddedFont>
      <p:font typeface="Bahnschrift" panose="020B0502040204020203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Georgia" panose="02040502050405020303" pitchFamily="18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Lato Black" panose="020F0502020204030203" pitchFamily="34" charset="0"/>
      <p:bold r:id="rId63"/>
      <p:boldItalic r:id="rId64"/>
    </p:embeddedFont>
    <p:embeddedFont>
      <p:font typeface="Lato Bold" panose="020F0502020204030203" charset="0"/>
      <p:bold r:id="rId65"/>
    </p:embeddedFont>
    <p:embeddedFont>
      <p:font typeface="Lato Light" panose="020F0502020204030203" pitchFamily="34" charset="0"/>
      <p:regular r:id="rId66"/>
      <p:italic r:id="rId67"/>
    </p:embeddedFont>
    <p:embeddedFont>
      <p:font typeface="Lato Medium" panose="020F0502020204030203" pitchFamily="34" charset="0"/>
      <p:regular r:id="rId68"/>
      <p:italic r:id="rId69"/>
    </p:embeddedFont>
    <p:embeddedFont>
      <p:font typeface="Segoe UI" panose="020B0502040204020203" pitchFamily="34" charset="0"/>
      <p:regular r:id="rId70"/>
      <p:bold r:id="rId71"/>
      <p:italic r:id="rId72"/>
      <p:boldItalic r:id="rId73"/>
    </p:embeddedFont>
  </p:embeddedFontLst>
  <p:custDataLst>
    <p:tags r:id="rId7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acienda" id="{B17740D3-B45C-44AA-99B1-8ABBC37C2458}">
          <p14:sldIdLst>
            <p14:sldId id="2147483379"/>
            <p14:sldId id="1134"/>
            <p14:sldId id="4738"/>
            <p14:sldId id="2147483481"/>
            <p14:sldId id="2147483480"/>
            <p14:sldId id="262"/>
            <p14:sldId id="4820"/>
            <p14:sldId id="2147483482"/>
            <p14:sldId id="2147483485"/>
            <p14:sldId id="2147483486"/>
            <p14:sldId id="2147483487"/>
            <p14:sldId id="2147483488"/>
            <p14:sldId id="2147483489"/>
            <p14:sldId id="2147483437"/>
            <p14:sldId id="2147483491"/>
            <p14:sldId id="2147483460"/>
            <p14:sldId id="2147483444"/>
            <p14:sldId id="2147483434"/>
            <p14:sldId id="2147483492"/>
            <p14:sldId id="2147483493"/>
            <p14:sldId id="2147483494"/>
            <p14:sldId id="2147483405"/>
            <p14:sldId id="2147483399"/>
          </p14:sldIdLst>
        </p14:section>
        <p14:section name="Backup" id="{D1E826F7-CCA3-46BF-9A2C-2E7013D4B0D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A1C8A9-5657-169D-94F7-26C5C36ADD54}" name="Jenniffer Elena Marmolejos Marquez" initials="JEMM" userId="S::jenniffer.marquez@gggi.org::726de616-ad93-4530-ac86-9230884b1ed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ey Rich" initials="HR" lastIdx="1" clrIdx="0">
    <p:extLst>
      <p:ext uri="{19B8F6BF-5375-455C-9EA6-DF929625EA0E}">
        <p15:presenceInfo xmlns:p15="http://schemas.microsoft.com/office/powerpoint/2012/main" userId="S-1-5-21-1801674531-1788223648-725345543-11859" providerId="AD"/>
      </p:ext>
    </p:extLst>
  </p:cmAuthor>
  <p:cmAuthor id="2" name="Alfredo Garcia Besne Riquelme" initials="AGBR" lastIdx="10" clrIdx="1">
    <p:extLst>
      <p:ext uri="{19B8F6BF-5375-455C-9EA6-DF929625EA0E}">
        <p15:presenceInfo xmlns:p15="http://schemas.microsoft.com/office/powerpoint/2012/main" userId="S::alfredo.riquelme@gggi.org::9512ade5-00db-43d3-80d0-a2af46d8abda" providerId="AD"/>
      </p:ext>
    </p:extLst>
  </p:cmAuthor>
  <p:cmAuthor id="3" name="Jenniffer Elena Marmolejos Marquez" initials="JM" lastIdx="6" clrIdx="2">
    <p:extLst>
      <p:ext uri="{19B8F6BF-5375-455C-9EA6-DF929625EA0E}">
        <p15:presenceInfo xmlns:p15="http://schemas.microsoft.com/office/powerpoint/2012/main" userId="S::jenniffer.marquez@gggi.org::726de616-ad93-4530-ac86-9230884b1ede" providerId="AD"/>
      </p:ext>
    </p:extLst>
  </p:cmAuthor>
  <p:cmAuthor id="4" name="Arantxa Morel Alvarez" initials="AA" lastIdx="1" clrIdx="3">
    <p:extLst>
      <p:ext uri="{19B8F6BF-5375-455C-9EA6-DF929625EA0E}">
        <p15:presenceInfo xmlns:p15="http://schemas.microsoft.com/office/powerpoint/2012/main" userId="S::arantxa.morel@gggi.org::c2c4587d-40e1-41ef-bd94-7906ba4e57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540"/>
    <a:srgbClr val="1BBB4D"/>
    <a:srgbClr val="002060"/>
    <a:srgbClr val="003875"/>
    <a:srgbClr val="E52A4F"/>
    <a:srgbClr val="AEBDE0"/>
    <a:srgbClr val="17A142"/>
    <a:srgbClr val="182440"/>
    <a:srgbClr val="0E6228"/>
    <a:srgbClr val="7FB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6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tags" Target="tags/tag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1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19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3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66" Type="http://schemas.openxmlformats.org/officeDocument/2006/relationships/font" Target="fonts/font2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ntxa Morel Alvarez" userId="c2c4587d-40e1-41ef-bd94-7906ba4e5764" providerId="ADAL" clId="{1E3F3141-5BC3-4B95-A982-BC0F522B521C}"/>
    <pc:docChg chg="undo redo custSel modSld">
      <pc:chgData name="Arantxa Morel Alvarez" userId="c2c4587d-40e1-41ef-bd94-7906ba4e5764" providerId="ADAL" clId="{1E3F3141-5BC3-4B95-A982-BC0F522B521C}" dt="2024-05-13T19:27:41.002" v="1612" actId="478"/>
      <pc:docMkLst>
        <pc:docMk/>
      </pc:docMkLst>
      <pc:sldChg chg="delSp modSp mod">
        <pc:chgData name="Arantxa Morel Alvarez" userId="c2c4587d-40e1-41ef-bd94-7906ba4e5764" providerId="ADAL" clId="{1E3F3141-5BC3-4B95-A982-BC0F522B521C}" dt="2024-05-13T19:27:41.002" v="1612" actId="478"/>
        <pc:sldMkLst>
          <pc:docMk/>
          <pc:sldMk cId="3176010153" sldId="2147483405"/>
        </pc:sldMkLst>
        <pc:spChg chg="mod">
          <ac:chgData name="Arantxa Morel Alvarez" userId="c2c4587d-40e1-41ef-bd94-7906ba4e5764" providerId="ADAL" clId="{1E3F3141-5BC3-4B95-A982-BC0F522B521C}" dt="2024-05-13T18:27:58.381" v="1189" actId="20577"/>
          <ac:spMkLst>
            <pc:docMk/>
            <pc:sldMk cId="3176010153" sldId="2147483405"/>
            <ac:spMk id="14" creationId="{5C3F0F79-11A9-3385-8331-F10EFAC394FE}"/>
          </ac:spMkLst>
        </pc:spChg>
        <pc:spChg chg="mod">
          <ac:chgData name="Arantxa Morel Alvarez" userId="c2c4587d-40e1-41ef-bd94-7906ba4e5764" providerId="ADAL" clId="{1E3F3141-5BC3-4B95-A982-BC0F522B521C}" dt="2024-05-13T18:29:14.080" v="1415" actId="313"/>
          <ac:spMkLst>
            <pc:docMk/>
            <pc:sldMk cId="3176010153" sldId="2147483405"/>
            <ac:spMk id="15" creationId="{CE1660EC-290F-805B-1DE5-4FF44787B6FD}"/>
          </ac:spMkLst>
        </pc:spChg>
        <pc:spChg chg="mod">
          <ac:chgData name="Arantxa Morel Alvarez" userId="c2c4587d-40e1-41ef-bd94-7906ba4e5764" providerId="ADAL" clId="{1E3F3141-5BC3-4B95-A982-BC0F522B521C}" dt="2024-05-13T18:28:02.306" v="1190"/>
          <ac:spMkLst>
            <pc:docMk/>
            <pc:sldMk cId="3176010153" sldId="2147483405"/>
            <ac:spMk id="16" creationId="{41734F6B-6431-137B-CD5F-DF3A2C8D349B}"/>
          </ac:spMkLst>
        </pc:spChg>
        <pc:spChg chg="del">
          <ac:chgData name="Arantxa Morel Alvarez" userId="c2c4587d-40e1-41ef-bd94-7906ba4e5764" providerId="ADAL" clId="{1E3F3141-5BC3-4B95-A982-BC0F522B521C}" dt="2024-05-13T19:27:39.658" v="1610" actId="478"/>
          <ac:spMkLst>
            <pc:docMk/>
            <pc:sldMk cId="3176010153" sldId="2147483405"/>
            <ac:spMk id="45" creationId="{6176F330-D9BE-DF02-5EB0-868576F811E9}"/>
          </ac:spMkLst>
        </pc:spChg>
        <pc:spChg chg="mod">
          <ac:chgData name="Arantxa Morel Alvarez" userId="c2c4587d-40e1-41ef-bd94-7906ba4e5764" providerId="ADAL" clId="{1E3F3141-5BC3-4B95-A982-BC0F522B521C}" dt="2024-05-13T18:59:06.157" v="1608" actId="20577"/>
          <ac:spMkLst>
            <pc:docMk/>
            <pc:sldMk cId="3176010153" sldId="2147483405"/>
            <ac:spMk id="48" creationId="{ACDCEFE2-45D6-AB0C-1779-BE29D7C9113C}"/>
          </ac:spMkLst>
        </pc:spChg>
        <pc:spChg chg="mod">
          <ac:chgData name="Arantxa Morel Alvarez" userId="c2c4587d-40e1-41ef-bd94-7906ba4e5764" providerId="ADAL" clId="{1E3F3141-5BC3-4B95-A982-BC0F522B521C}" dt="2024-05-13T18:33:51.728" v="1551" actId="20577"/>
          <ac:spMkLst>
            <pc:docMk/>
            <pc:sldMk cId="3176010153" sldId="2147483405"/>
            <ac:spMk id="49" creationId="{EDECDDAF-B06B-2AB4-4712-E6BA76D0CA61}"/>
          </ac:spMkLst>
        </pc:spChg>
        <pc:spChg chg="del mod">
          <ac:chgData name="Arantxa Morel Alvarez" userId="c2c4587d-40e1-41ef-bd94-7906ba4e5764" providerId="ADAL" clId="{1E3F3141-5BC3-4B95-A982-BC0F522B521C}" dt="2024-05-13T19:27:38.934" v="1609" actId="478"/>
          <ac:spMkLst>
            <pc:docMk/>
            <pc:sldMk cId="3176010153" sldId="2147483405"/>
            <ac:spMk id="50" creationId="{D7C3F093-CE39-CDF1-4701-A5D732EB92B3}"/>
          </ac:spMkLst>
        </pc:spChg>
        <pc:cxnChg chg="del mod">
          <ac:chgData name="Arantxa Morel Alvarez" userId="c2c4587d-40e1-41ef-bd94-7906ba4e5764" providerId="ADAL" clId="{1E3F3141-5BC3-4B95-A982-BC0F522B521C}" dt="2024-05-13T19:27:41.002" v="1612" actId="478"/>
          <ac:cxnSpMkLst>
            <pc:docMk/>
            <pc:sldMk cId="3176010153" sldId="2147483405"/>
            <ac:cxnSpMk id="47" creationId="{48E6E14A-3769-82EB-1528-A60F417A996F}"/>
          </ac:cxnSpMkLst>
        </pc:cxnChg>
        <pc:cxnChg chg="mod">
          <ac:chgData name="Arantxa Morel Alvarez" userId="c2c4587d-40e1-41ef-bd94-7906ba4e5764" providerId="ADAL" clId="{1E3F3141-5BC3-4B95-A982-BC0F522B521C}" dt="2024-05-13T18:54:46.622" v="1591" actId="1076"/>
          <ac:cxnSpMkLst>
            <pc:docMk/>
            <pc:sldMk cId="3176010153" sldId="2147483405"/>
            <ac:cxnSpMk id="51" creationId="{C318E3FC-7052-9767-93F2-621E53B5C020}"/>
          </ac:cxnSpMkLst>
        </pc:cxnChg>
        <pc:cxnChg chg="del mod">
          <ac:chgData name="Arantxa Morel Alvarez" userId="c2c4587d-40e1-41ef-bd94-7906ba4e5764" providerId="ADAL" clId="{1E3F3141-5BC3-4B95-A982-BC0F522B521C}" dt="2024-05-13T19:27:40.319" v="1611" actId="478"/>
          <ac:cxnSpMkLst>
            <pc:docMk/>
            <pc:sldMk cId="3176010153" sldId="2147483405"/>
            <ac:cxnSpMk id="53" creationId="{23F83E72-5DD5-B1B8-CD2E-CFB23446B1AB}"/>
          </ac:cxnSpMkLst>
        </pc:cxnChg>
      </pc:sldChg>
      <pc:sldChg chg="modSp mod">
        <pc:chgData name="Arantxa Morel Alvarez" userId="c2c4587d-40e1-41ef-bd94-7906ba4e5764" providerId="ADAL" clId="{1E3F3141-5BC3-4B95-A982-BC0F522B521C}" dt="2024-05-13T18:21:53.661" v="1005" actId="1076"/>
        <pc:sldMkLst>
          <pc:docMk/>
          <pc:sldMk cId="1638700040" sldId="2147483494"/>
        </pc:sldMkLst>
        <pc:graphicFrameChg chg="mod">
          <ac:chgData name="Arantxa Morel Alvarez" userId="c2c4587d-40e1-41ef-bd94-7906ba4e5764" providerId="ADAL" clId="{1E3F3141-5BC3-4B95-A982-BC0F522B521C}" dt="2024-05-13T18:21:53.661" v="1005" actId="1076"/>
          <ac:graphicFrameMkLst>
            <pc:docMk/>
            <pc:sldMk cId="1638700040" sldId="2147483494"/>
            <ac:graphicFrameMk id="3" creationId="{3A16581A-077C-4152-87F6-827F82AA563B}"/>
          </ac:graphicFrameMkLst>
        </pc:graphicFrameChg>
      </pc:sldChg>
    </pc:docChg>
  </pc:docChgLst>
  <pc:docChgLst>
    <pc:chgData name="Alfredo Garcia Besne Riquelme" userId="9512ade5-00db-43d3-80d0-a2af46d8abda" providerId="ADAL" clId="{94BA44E5-AF99-4528-B78A-707B5E8C800A}"/>
    <pc:docChg chg="undo custSel modSld">
      <pc:chgData name="Alfredo Garcia Besne Riquelme" userId="9512ade5-00db-43d3-80d0-a2af46d8abda" providerId="ADAL" clId="{94BA44E5-AF99-4528-B78A-707B5E8C800A}" dt="2024-05-15T16:26:58.240" v="551" actId="20577"/>
      <pc:docMkLst>
        <pc:docMk/>
      </pc:docMkLst>
      <pc:sldChg chg="modSp mod">
        <pc:chgData name="Alfredo Garcia Besne Riquelme" userId="9512ade5-00db-43d3-80d0-a2af46d8abda" providerId="ADAL" clId="{94BA44E5-AF99-4528-B78A-707B5E8C800A}" dt="2024-05-13T19:30:40.440" v="2" actId="12789"/>
        <pc:sldMkLst>
          <pc:docMk/>
          <pc:sldMk cId="3456521129" sldId="4820"/>
        </pc:sldMkLst>
        <pc:spChg chg="mod">
          <ac:chgData name="Alfredo Garcia Besne Riquelme" userId="9512ade5-00db-43d3-80d0-a2af46d8abda" providerId="ADAL" clId="{94BA44E5-AF99-4528-B78A-707B5E8C800A}" dt="2024-05-13T19:30:40.440" v="2" actId="12789"/>
          <ac:spMkLst>
            <pc:docMk/>
            <pc:sldMk cId="3456521129" sldId="4820"/>
            <ac:spMk id="13" creationId="{564C9C2B-5676-4D9A-0E05-178AA2C14D61}"/>
          </ac:spMkLst>
        </pc:spChg>
        <pc:cxnChg chg="mod">
          <ac:chgData name="Alfredo Garcia Besne Riquelme" userId="9512ade5-00db-43d3-80d0-a2af46d8abda" providerId="ADAL" clId="{94BA44E5-AF99-4528-B78A-707B5E8C800A}" dt="2024-05-13T19:30:40.440" v="2" actId="12789"/>
          <ac:cxnSpMkLst>
            <pc:docMk/>
            <pc:sldMk cId="3456521129" sldId="4820"/>
            <ac:cxnSpMk id="14" creationId="{28A6584C-9F15-F1FC-4AF9-906CE07D6887}"/>
          </ac:cxnSpMkLst>
        </pc:cxnChg>
      </pc:sldChg>
      <pc:sldChg chg="modSp mod">
        <pc:chgData name="Alfredo Garcia Besne Riquelme" userId="9512ade5-00db-43d3-80d0-a2af46d8abda" providerId="ADAL" clId="{94BA44E5-AF99-4528-B78A-707B5E8C800A}" dt="2024-05-13T19:33:11.396" v="76" actId="14100"/>
        <pc:sldMkLst>
          <pc:docMk/>
          <pc:sldMk cId="3176010153" sldId="2147483405"/>
        </pc:sldMkLst>
        <pc:spChg chg="mod">
          <ac:chgData name="Alfredo Garcia Besne Riquelme" userId="9512ade5-00db-43d3-80d0-a2af46d8abda" providerId="ADAL" clId="{94BA44E5-AF99-4528-B78A-707B5E8C800A}" dt="2024-05-13T19:33:11.396" v="76" actId="14100"/>
          <ac:spMkLst>
            <pc:docMk/>
            <pc:sldMk cId="3176010153" sldId="2147483405"/>
            <ac:spMk id="10" creationId="{BD12D345-178F-C128-2026-9286FD3C3653}"/>
          </ac:spMkLst>
        </pc:spChg>
      </pc:sldChg>
      <pc:sldChg chg="modSp mod">
        <pc:chgData name="Alfredo Garcia Besne Riquelme" userId="9512ade5-00db-43d3-80d0-a2af46d8abda" providerId="ADAL" clId="{94BA44E5-AF99-4528-B78A-707B5E8C800A}" dt="2024-05-15T16:26:58.240" v="551" actId="20577"/>
        <pc:sldMkLst>
          <pc:docMk/>
          <pc:sldMk cId="1132346467" sldId="2147483444"/>
        </pc:sldMkLst>
        <pc:spChg chg="mod">
          <ac:chgData name="Alfredo Garcia Besne Riquelme" userId="9512ade5-00db-43d3-80d0-a2af46d8abda" providerId="ADAL" clId="{94BA44E5-AF99-4528-B78A-707B5E8C800A}" dt="2024-05-15T16:26:58.240" v="551" actId="20577"/>
          <ac:spMkLst>
            <pc:docMk/>
            <pc:sldMk cId="1132346467" sldId="2147483444"/>
            <ac:spMk id="7" creationId="{059FB6A5-2E12-F3FB-C02A-4A95CE3D2D87}"/>
          </ac:spMkLst>
        </pc:spChg>
      </pc:sldChg>
      <pc:sldChg chg="modSp mod">
        <pc:chgData name="Alfredo Garcia Besne Riquelme" userId="9512ade5-00db-43d3-80d0-a2af46d8abda" providerId="ADAL" clId="{94BA44E5-AF99-4528-B78A-707B5E8C800A}" dt="2024-05-15T15:55:02.033" v="529" actId="6549"/>
        <pc:sldMkLst>
          <pc:docMk/>
          <pc:sldMk cId="2687007513" sldId="2147483480"/>
        </pc:sldMkLst>
        <pc:spChg chg="mod">
          <ac:chgData name="Alfredo Garcia Besne Riquelme" userId="9512ade5-00db-43d3-80d0-a2af46d8abda" providerId="ADAL" clId="{94BA44E5-AF99-4528-B78A-707B5E8C800A}" dt="2024-05-13T19:29:04.174" v="0" actId="20577"/>
          <ac:spMkLst>
            <pc:docMk/>
            <pc:sldMk cId="2687007513" sldId="2147483480"/>
            <ac:spMk id="7" creationId="{FE3177E3-F104-AC9A-C6C3-B3AA323D952A}"/>
          </ac:spMkLst>
        </pc:spChg>
        <pc:spChg chg="mod">
          <ac:chgData name="Alfredo Garcia Besne Riquelme" userId="9512ade5-00db-43d3-80d0-a2af46d8abda" providerId="ADAL" clId="{94BA44E5-AF99-4528-B78A-707B5E8C800A}" dt="2024-05-15T15:55:02.033" v="529" actId="6549"/>
          <ac:spMkLst>
            <pc:docMk/>
            <pc:sldMk cId="2687007513" sldId="2147483480"/>
            <ac:spMk id="35" creationId="{B98AF30C-4012-7F46-CAF8-6BE6CBA2074C}"/>
          </ac:spMkLst>
        </pc:spChg>
      </pc:sldChg>
      <pc:sldChg chg="modSp mod">
        <pc:chgData name="Alfredo Garcia Besne Riquelme" userId="9512ade5-00db-43d3-80d0-a2af46d8abda" providerId="ADAL" clId="{94BA44E5-AF99-4528-B78A-707B5E8C800A}" dt="2024-05-13T19:49:17.675" v="492" actId="404"/>
        <pc:sldMkLst>
          <pc:docMk/>
          <pc:sldMk cId="1591648946" sldId="2147483482"/>
        </pc:sldMkLst>
        <pc:spChg chg="mod">
          <ac:chgData name="Alfredo Garcia Besne Riquelme" userId="9512ade5-00db-43d3-80d0-a2af46d8abda" providerId="ADAL" clId="{94BA44E5-AF99-4528-B78A-707B5E8C800A}" dt="2024-05-13T19:32:18.443" v="37" actId="20577"/>
          <ac:spMkLst>
            <pc:docMk/>
            <pc:sldMk cId="1591648946" sldId="2147483482"/>
            <ac:spMk id="11" creationId="{B0A240B0-C889-4CE1-80C2-D62A184EA4B4}"/>
          </ac:spMkLst>
        </pc:spChg>
        <pc:spChg chg="mod">
          <ac:chgData name="Alfredo Garcia Besne Riquelme" userId="9512ade5-00db-43d3-80d0-a2af46d8abda" providerId="ADAL" clId="{94BA44E5-AF99-4528-B78A-707B5E8C800A}" dt="2024-05-13T19:49:17.675" v="492" actId="404"/>
          <ac:spMkLst>
            <pc:docMk/>
            <pc:sldMk cId="1591648946" sldId="2147483482"/>
            <ac:spMk id="19" creationId="{0CB32DEB-B685-48D0-820F-08258D5067CB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37:56.748" v="493" actId="729"/>
        <pc:sldMkLst>
          <pc:docMk/>
          <pc:sldMk cId="1887860124" sldId="2147483485"/>
        </pc:sldMkLst>
        <pc:spChg chg="mod">
          <ac:chgData name="Alfredo Garcia Besne Riquelme" userId="9512ade5-00db-43d3-80d0-a2af46d8abda" providerId="ADAL" clId="{94BA44E5-AF99-4528-B78A-707B5E8C800A}" dt="2024-05-13T19:32:20.898" v="38"/>
          <ac:spMkLst>
            <pc:docMk/>
            <pc:sldMk cId="1887860124" sldId="2147483485"/>
            <ac:spMk id="52" creationId="{A8DA06CA-0D0C-5F17-1CCB-AEE2E2A159F5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37:56.748" v="493" actId="729"/>
        <pc:sldMkLst>
          <pc:docMk/>
          <pc:sldMk cId="2349850086" sldId="2147483486"/>
        </pc:sldMkLst>
        <pc:spChg chg="mod">
          <ac:chgData name="Alfredo Garcia Besne Riquelme" userId="9512ade5-00db-43d3-80d0-a2af46d8abda" providerId="ADAL" clId="{94BA44E5-AF99-4528-B78A-707B5E8C800A}" dt="2024-05-13T19:32:24.095" v="39"/>
          <ac:spMkLst>
            <pc:docMk/>
            <pc:sldMk cId="2349850086" sldId="2147483486"/>
            <ac:spMk id="52" creationId="{A8DA06CA-0D0C-5F17-1CCB-AEE2E2A159F5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37:56.748" v="493" actId="729"/>
        <pc:sldMkLst>
          <pc:docMk/>
          <pc:sldMk cId="2526675666" sldId="2147483487"/>
        </pc:sldMkLst>
        <pc:spChg chg="mod">
          <ac:chgData name="Alfredo Garcia Besne Riquelme" userId="9512ade5-00db-43d3-80d0-a2af46d8abda" providerId="ADAL" clId="{94BA44E5-AF99-4528-B78A-707B5E8C800A}" dt="2024-05-13T19:32:26.273" v="40"/>
          <ac:spMkLst>
            <pc:docMk/>
            <pc:sldMk cId="2526675666" sldId="2147483487"/>
            <ac:spMk id="52" creationId="{A8DA06CA-0D0C-5F17-1CCB-AEE2E2A159F5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37:56.748" v="493" actId="729"/>
        <pc:sldMkLst>
          <pc:docMk/>
          <pc:sldMk cId="3844483115" sldId="2147483488"/>
        </pc:sldMkLst>
        <pc:spChg chg="mod">
          <ac:chgData name="Alfredo Garcia Besne Riquelme" userId="9512ade5-00db-43d3-80d0-a2af46d8abda" providerId="ADAL" clId="{94BA44E5-AF99-4528-B78A-707B5E8C800A}" dt="2024-05-13T19:32:28.270" v="41"/>
          <ac:spMkLst>
            <pc:docMk/>
            <pc:sldMk cId="3844483115" sldId="2147483488"/>
            <ac:spMk id="52" creationId="{A8DA06CA-0D0C-5F17-1CCB-AEE2E2A159F5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37:56.748" v="493" actId="729"/>
        <pc:sldMkLst>
          <pc:docMk/>
          <pc:sldMk cId="3662881897" sldId="2147483489"/>
        </pc:sldMkLst>
        <pc:spChg chg="mod">
          <ac:chgData name="Alfredo Garcia Besne Riquelme" userId="9512ade5-00db-43d3-80d0-a2af46d8abda" providerId="ADAL" clId="{94BA44E5-AF99-4528-B78A-707B5E8C800A}" dt="2024-05-13T19:32:31.460" v="44"/>
          <ac:spMkLst>
            <pc:docMk/>
            <pc:sldMk cId="3662881897" sldId="2147483489"/>
            <ac:spMk id="52" creationId="{A8DA06CA-0D0C-5F17-1CCB-AEE2E2A159F5}"/>
          </ac:spMkLst>
        </pc:spChg>
      </pc:sldChg>
      <pc:sldChg chg="modSp mod modShow">
        <pc:chgData name="Alfredo Garcia Besne Riquelme" userId="9512ade5-00db-43d3-80d0-a2af46d8abda" providerId="ADAL" clId="{94BA44E5-AF99-4528-B78A-707B5E8C800A}" dt="2024-05-15T15:40:54.566" v="494" actId="729"/>
        <pc:sldMkLst>
          <pc:docMk/>
          <pc:sldMk cId="308210274" sldId="2147483491"/>
        </pc:sldMkLst>
        <pc:spChg chg="mod">
          <ac:chgData name="Alfredo Garcia Besne Riquelme" userId="9512ade5-00db-43d3-80d0-a2af46d8abda" providerId="ADAL" clId="{94BA44E5-AF99-4528-B78A-707B5E8C800A}" dt="2024-05-13T19:32:35" v="45"/>
          <ac:spMkLst>
            <pc:docMk/>
            <pc:sldMk cId="308210274" sldId="2147483491"/>
            <ac:spMk id="52" creationId="{A8DA06CA-0D0C-5F17-1CCB-AEE2E2A159F5}"/>
          </ac:spMkLst>
        </pc:spChg>
      </pc:sldChg>
      <pc:sldChg chg="addSp delSp modSp mod">
        <pc:chgData name="Alfredo Garcia Besne Riquelme" userId="9512ade5-00db-43d3-80d0-a2af46d8abda" providerId="ADAL" clId="{94BA44E5-AF99-4528-B78A-707B5E8C800A}" dt="2024-05-13T19:46:01.457" v="491" actId="20577"/>
        <pc:sldMkLst>
          <pc:docMk/>
          <pc:sldMk cId="1638700040" sldId="2147483494"/>
        </pc:sldMkLst>
        <pc:spChg chg="add del mod">
          <ac:chgData name="Alfredo Garcia Besne Riquelme" userId="9512ade5-00db-43d3-80d0-a2af46d8abda" providerId="ADAL" clId="{94BA44E5-AF99-4528-B78A-707B5E8C800A}" dt="2024-05-13T19:41:08.667" v="414" actId="20577"/>
          <ac:spMkLst>
            <pc:docMk/>
            <pc:sldMk cId="1638700040" sldId="2147483494"/>
            <ac:spMk id="4" creationId="{14A5F5FB-96BF-4B50-8277-CCBC906BB889}"/>
          </ac:spMkLst>
        </pc:spChg>
        <pc:spChg chg="add del mod">
          <ac:chgData name="Alfredo Garcia Besne Riquelme" userId="9512ade5-00db-43d3-80d0-a2af46d8abda" providerId="ADAL" clId="{94BA44E5-AF99-4528-B78A-707B5E8C800A}" dt="2024-05-13T19:39:27.701" v="365" actId="478"/>
          <ac:spMkLst>
            <pc:docMk/>
            <pc:sldMk cId="1638700040" sldId="2147483494"/>
            <ac:spMk id="9" creationId="{598DA186-5650-47A1-8553-C182A8DBD39D}"/>
          </ac:spMkLst>
        </pc:spChg>
        <pc:spChg chg="add del mod">
          <ac:chgData name="Alfredo Garcia Besne Riquelme" userId="9512ade5-00db-43d3-80d0-a2af46d8abda" providerId="ADAL" clId="{94BA44E5-AF99-4528-B78A-707B5E8C800A}" dt="2024-05-13T19:42:19.801" v="418" actId="20577"/>
          <ac:spMkLst>
            <pc:docMk/>
            <pc:sldMk cId="1638700040" sldId="2147483494"/>
            <ac:spMk id="10" creationId="{77C75DBA-3F88-4AD0-B888-00D6E6398A38}"/>
          </ac:spMkLst>
        </pc:spChg>
        <pc:graphicFrameChg chg="mod">
          <ac:chgData name="Alfredo Garcia Besne Riquelme" userId="9512ade5-00db-43d3-80d0-a2af46d8abda" providerId="ADAL" clId="{94BA44E5-AF99-4528-B78A-707B5E8C800A}" dt="2024-05-13T19:46:01.457" v="491" actId="20577"/>
          <ac:graphicFrameMkLst>
            <pc:docMk/>
            <pc:sldMk cId="1638700040" sldId="2147483494"/>
            <ac:graphicFrameMk id="3" creationId="{3A16581A-077C-4152-87F6-827F82AA563B}"/>
          </ac:graphicFrameMkLst>
        </pc:graphicFrameChg>
      </pc:sldChg>
    </pc:docChg>
  </pc:docChgLst>
  <pc:docChgLst>
    <pc:chgData name="Jenniffer Elena Marmolejos Marquez" userId="S::jenniffer.marquez@gggi.org::726de616-ad93-4530-ac86-9230884b1ede" providerId="AD" clId="Web-{E1C3F199-C940-B1FD-53ED-E2A1F0603DB7}"/>
    <pc:docChg chg="modSld">
      <pc:chgData name="Jenniffer Elena Marmolejos Marquez" userId="S::jenniffer.marquez@gggi.org::726de616-ad93-4530-ac86-9230884b1ede" providerId="AD" clId="Web-{E1C3F199-C940-B1FD-53ED-E2A1F0603DB7}" dt="2024-05-13T20:20:17.316" v="2" actId="1076"/>
      <pc:docMkLst>
        <pc:docMk/>
      </pc:docMkLst>
      <pc:sldChg chg="modSp">
        <pc:chgData name="Jenniffer Elena Marmolejos Marquez" userId="S::jenniffer.marquez@gggi.org::726de616-ad93-4530-ac86-9230884b1ede" providerId="AD" clId="Web-{E1C3F199-C940-B1FD-53ED-E2A1F0603DB7}" dt="2024-05-13T20:20:17.316" v="2" actId="1076"/>
        <pc:sldMkLst>
          <pc:docMk/>
          <pc:sldMk cId="1132346467" sldId="2147483444"/>
        </pc:sldMkLst>
        <pc:spChg chg="mod">
          <ac:chgData name="Jenniffer Elena Marmolejos Marquez" userId="S::jenniffer.marquez@gggi.org::726de616-ad93-4530-ac86-9230884b1ede" providerId="AD" clId="Web-{E1C3F199-C940-B1FD-53ED-E2A1F0603DB7}" dt="2024-05-13T20:20:17.316" v="2" actId="1076"/>
          <ac:spMkLst>
            <pc:docMk/>
            <pc:sldMk cId="1132346467" sldId="2147483444"/>
            <ac:spMk id="7" creationId="{059FB6A5-2E12-F3FB-C02A-4A95CE3D2D8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xolversas-my.sharepoint.com/personal/eespinal_xolver_com/Documents/Escritorio/Programming%20Files/GGGI/Data/activos_sf_loc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xolversas-my.sharepoint.com/personal/eespinal_xolver_com/Documents/Escritorio/Programming%20Files/GGGI/Data/world_bank_financial_dev_d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xolversas-my.sharepoint.com/personal/eespinal_xolver_com/Documents/Escritorio/Programming%20Files/GGGI/Data/world_bank_financial_dev_d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xolversas-my.sharepoint.com/personal/eespinal_xolver_com/Documents/Escritorio/Programming%20Files/GGGI/Data/green_bond_mkt_siz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11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116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[activos_sf_local.xlsx]Sheet1!$G$1</c:f>
              <c:strCache>
                <c:ptCount val="1"/>
                <c:pt idx="0">
                  <c:v>EIFs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[activos_sf_local.xlsx]Sheet1!$B$2:$B$83</c:f>
              <c:numCache>
                <c:formatCode>m/d/yyyy</c:formatCode>
                <c:ptCount val="8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42855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43008</c:v>
                </c:pt>
                <c:pt idx="9">
                  <c:v>43039</c:v>
                </c:pt>
                <c:pt idx="10">
                  <c:v>43069</c:v>
                </c:pt>
                <c:pt idx="11">
                  <c:v>43100</c:v>
                </c:pt>
                <c:pt idx="12">
                  <c:v>43131</c:v>
                </c:pt>
                <c:pt idx="13">
                  <c:v>43159</c:v>
                </c:pt>
                <c:pt idx="14">
                  <c:v>43190</c:v>
                </c:pt>
                <c:pt idx="15">
                  <c:v>43220</c:v>
                </c:pt>
                <c:pt idx="16">
                  <c:v>43251</c:v>
                </c:pt>
                <c:pt idx="17">
                  <c:v>43281</c:v>
                </c:pt>
                <c:pt idx="18">
                  <c:v>43312</c:v>
                </c:pt>
                <c:pt idx="19">
                  <c:v>43343</c:v>
                </c:pt>
                <c:pt idx="20">
                  <c:v>43373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43555</c:v>
                </c:pt>
                <c:pt idx="27">
                  <c:v>43585</c:v>
                </c:pt>
                <c:pt idx="28">
                  <c:v>43616</c:v>
                </c:pt>
                <c:pt idx="29">
                  <c:v>43646</c:v>
                </c:pt>
                <c:pt idx="30">
                  <c:v>43677</c:v>
                </c:pt>
                <c:pt idx="31">
                  <c:v>43708</c:v>
                </c:pt>
                <c:pt idx="32">
                  <c:v>43738</c:v>
                </c:pt>
                <c:pt idx="33">
                  <c:v>43769</c:v>
                </c:pt>
                <c:pt idx="34">
                  <c:v>43799</c:v>
                </c:pt>
                <c:pt idx="35">
                  <c:v>43830</c:v>
                </c:pt>
                <c:pt idx="36">
                  <c:v>43861</c:v>
                </c:pt>
                <c:pt idx="37">
                  <c:v>43890</c:v>
                </c:pt>
                <c:pt idx="38">
                  <c:v>43921</c:v>
                </c:pt>
                <c:pt idx="39">
                  <c:v>43951</c:v>
                </c:pt>
                <c:pt idx="40">
                  <c:v>43982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44135</c:v>
                </c:pt>
                <c:pt idx="46">
                  <c:v>44165</c:v>
                </c:pt>
                <c:pt idx="47">
                  <c:v>44196</c:v>
                </c:pt>
                <c:pt idx="48">
                  <c:v>44227</c:v>
                </c:pt>
                <c:pt idx="49">
                  <c:v>44255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44408</c:v>
                </c:pt>
                <c:pt idx="55">
                  <c:v>44439</c:v>
                </c:pt>
                <c:pt idx="56">
                  <c:v>44469</c:v>
                </c:pt>
                <c:pt idx="57">
                  <c:v>44500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44681</c:v>
                </c:pt>
                <c:pt idx="64">
                  <c:v>44712</c:v>
                </c:pt>
                <c:pt idx="65">
                  <c:v>44742</c:v>
                </c:pt>
                <c:pt idx="66">
                  <c:v>44773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44926</c:v>
                </c:pt>
                <c:pt idx="72">
                  <c:v>44957</c:v>
                </c:pt>
                <c:pt idx="73">
                  <c:v>44985</c:v>
                </c:pt>
                <c:pt idx="74">
                  <c:v>45016</c:v>
                </c:pt>
                <c:pt idx="75">
                  <c:v>45046</c:v>
                </c:pt>
                <c:pt idx="76">
                  <c:v>45077</c:v>
                </c:pt>
                <c:pt idx="77">
                  <c:v>45107</c:v>
                </c:pt>
                <c:pt idx="78">
                  <c:v>45138</c:v>
                </c:pt>
                <c:pt idx="79">
                  <c:v>45169</c:v>
                </c:pt>
                <c:pt idx="80">
                  <c:v>45199</c:v>
                </c:pt>
                <c:pt idx="81">
                  <c:v>45230</c:v>
                </c:pt>
              </c:numCache>
            </c:numRef>
          </c:cat>
          <c:val>
            <c:numRef>
              <c:f>[activos_sf_local.xlsx]Sheet1!$G$2:$G$83</c:f>
              <c:numCache>
                <c:formatCode>0.00%</c:formatCode>
                <c:ptCount val="82"/>
                <c:pt idx="0">
                  <c:v>0.39618224348145747</c:v>
                </c:pt>
                <c:pt idx="1">
                  <c:v>0.39866482667697412</c:v>
                </c:pt>
                <c:pt idx="2">
                  <c:v>0.40233214112916882</c:v>
                </c:pt>
                <c:pt idx="3">
                  <c:v>0.40610318498249892</c:v>
                </c:pt>
                <c:pt idx="4">
                  <c:v>0.40658131925017998</c:v>
                </c:pt>
                <c:pt idx="5">
                  <c:v>0.4073356956488508</c:v>
                </c:pt>
                <c:pt idx="6">
                  <c:v>0.40900504392539028</c:v>
                </c:pt>
                <c:pt idx="7">
                  <c:v>0.41202122443589517</c:v>
                </c:pt>
                <c:pt idx="8">
                  <c:v>0.41886650006974002</c:v>
                </c:pt>
                <c:pt idx="9">
                  <c:v>0.42363433605357781</c:v>
                </c:pt>
                <c:pt idx="10">
                  <c:v>0.42406492124087392</c:v>
                </c:pt>
                <c:pt idx="11">
                  <c:v>0.4340616517260481</c:v>
                </c:pt>
                <c:pt idx="12">
                  <c:v>0.39317426774098352</c:v>
                </c:pt>
                <c:pt idx="13">
                  <c:v>0.39171504724291711</c:v>
                </c:pt>
                <c:pt idx="14">
                  <c:v>0.38846577396363008</c:v>
                </c:pt>
                <c:pt idx="15">
                  <c:v>0.39025282728200428</c:v>
                </c:pt>
                <c:pt idx="16">
                  <c:v>0.39191139024155652</c:v>
                </c:pt>
                <c:pt idx="17">
                  <c:v>0.39630377407639561</c:v>
                </c:pt>
                <c:pt idx="18">
                  <c:v>0.39501961097341382</c:v>
                </c:pt>
                <c:pt idx="19">
                  <c:v>0.40010009717039269</c:v>
                </c:pt>
                <c:pt idx="20">
                  <c:v>0.40218487386059432</c:v>
                </c:pt>
                <c:pt idx="21">
                  <c:v>0.4028717727408142</c:v>
                </c:pt>
                <c:pt idx="22">
                  <c:v>0.40921676835154108</c:v>
                </c:pt>
                <c:pt idx="23">
                  <c:v>0.4207014419789219</c:v>
                </c:pt>
                <c:pt idx="24">
                  <c:v>0.38737350221564748</c:v>
                </c:pt>
                <c:pt idx="25">
                  <c:v>0.39188037367769779</c:v>
                </c:pt>
                <c:pt idx="26">
                  <c:v>0.40180021342284661</c:v>
                </c:pt>
                <c:pt idx="27">
                  <c:v>0.40457869416278402</c:v>
                </c:pt>
                <c:pt idx="28">
                  <c:v>0.39829783472320862</c:v>
                </c:pt>
                <c:pt idx="29">
                  <c:v>0.40267445926546269</c:v>
                </c:pt>
                <c:pt idx="30">
                  <c:v>0.4036738597578331</c:v>
                </c:pt>
                <c:pt idx="31">
                  <c:v>0.40391657752152083</c:v>
                </c:pt>
                <c:pt idx="32">
                  <c:v>0.41018110446512368</c:v>
                </c:pt>
                <c:pt idx="33">
                  <c:v>0.41407681400988722</c:v>
                </c:pt>
                <c:pt idx="34">
                  <c:v>0.42167795576832762</c:v>
                </c:pt>
                <c:pt idx="35">
                  <c:v>0.43667006871089947</c:v>
                </c:pt>
                <c:pt idx="36">
                  <c:v>0.45053012739543402</c:v>
                </c:pt>
                <c:pt idx="37">
                  <c:v>0.44878990504370991</c:v>
                </c:pt>
                <c:pt idx="38">
                  <c:v>0.4575823147060285</c:v>
                </c:pt>
                <c:pt idx="39">
                  <c:v>0.4632726979610412</c:v>
                </c:pt>
                <c:pt idx="40">
                  <c:v>0.47802201716737919</c:v>
                </c:pt>
                <c:pt idx="41">
                  <c:v>0.4903822547870238</c:v>
                </c:pt>
                <c:pt idx="42">
                  <c:v>0.49181822697312522</c:v>
                </c:pt>
                <c:pt idx="43">
                  <c:v>0.50429177794318225</c:v>
                </c:pt>
                <c:pt idx="44">
                  <c:v>0.50561982126862925</c:v>
                </c:pt>
                <c:pt idx="45">
                  <c:v>0.51379991918891554</c:v>
                </c:pt>
                <c:pt idx="46">
                  <c:v>0.52592119710850438</c:v>
                </c:pt>
                <c:pt idx="47">
                  <c:v>0.53279260701220144</c:v>
                </c:pt>
                <c:pt idx="48">
                  <c:v>0.44307814310732779</c:v>
                </c:pt>
                <c:pt idx="49">
                  <c:v>0.43962953094136598</c:v>
                </c:pt>
                <c:pt idx="50">
                  <c:v>0.44835194615225649</c:v>
                </c:pt>
                <c:pt idx="51">
                  <c:v>0.45949490480637473</c:v>
                </c:pt>
                <c:pt idx="52">
                  <c:v>0.46682850569145001</c:v>
                </c:pt>
                <c:pt idx="53">
                  <c:v>0.4749564220132263</c:v>
                </c:pt>
                <c:pt idx="54">
                  <c:v>0.47851612996818388</c:v>
                </c:pt>
                <c:pt idx="55">
                  <c:v>0.48340924373492411</c:v>
                </c:pt>
                <c:pt idx="56">
                  <c:v>0.48689920828074112</c:v>
                </c:pt>
                <c:pt idx="57">
                  <c:v>0.48931284279809301</c:v>
                </c:pt>
                <c:pt idx="58">
                  <c:v>0.49997918376595057</c:v>
                </c:pt>
                <c:pt idx="59">
                  <c:v>0.51140663361929761</c:v>
                </c:pt>
                <c:pt idx="60">
                  <c:v>0.44560538596511989</c:v>
                </c:pt>
                <c:pt idx="61">
                  <c:v>0.43501454341801898</c:v>
                </c:pt>
                <c:pt idx="62">
                  <c:v>0.4425453700403415</c:v>
                </c:pt>
                <c:pt idx="63">
                  <c:v>0.4481869894479677</c:v>
                </c:pt>
                <c:pt idx="64">
                  <c:v>0.44963849821938312</c:v>
                </c:pt>
                <c:pt idx="65">
                  <c:v>0.45838542133499027</c:v>
                </c:pt>
                <c:pt idx="66">
                  <c:v>0.46006468257866928</c:v>
                </c:pt>
                <c:pt idx="67">
                  <c:v>0.45908535388323729</c:v>
                </c:pt>
                <c:pt idx="68">
                  <c:v>0.47030375363514121</c:v>
                </c:pt>
                <c:pt idx="69">
                  <c:v>0.47359740124240951</c:v>
                </c:pt>
                <c:pt idx="70">
                  <c:v>0.47984400765228491</c:v>
                </c:pt>
                <c:pt idx="71">
                  <c:v>0.47955512505774112</c:v>
                </c:pt>
                <c:pt idx="72">
                  <c:v>0.48053334326999941</c:v>
                </c:pt>
                <c:pt idx="73">
                  <c:v>0.48035939792885041</c:v>
                </c:pt>
                <c:pt idx="74">
                  <c:v>0.48359082465987763</c:v>
                </c:pt>
                <c:pt idx="75">
                  <c:v>0.48689705745655792</c:v>
                </c:pt>
                <c:pt idx="76">
                  <c:v>0.4943126463947265</c:v>
                </c:pt>
                <c:pt idx="77">
                  <c:v>0.52217786114084308</c:v>
                </c:pt>
                <c:pt idx="78">
                  <c:v>0.53133074967417482</c:v>
                </c:pt>
                <c:pt idx="79">
                  <c:v>0.53891121815689136</c:v>
                </c:pt>
                <c:pt idx="80">
                  <c:v>0.53561713018626422</c:v>
                </c:pt>
                <c:pt idx="81">
                  <c:v>0.54304535166325285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D-4836-B2F0-E2CF6FC11FA4}"/>
            </c:ext>
          </c:extLst>
        </c:ser>
        <c:ser>
          <c:idx val="1"/>
          <c:order val="1"/>
          <c:tx>
            <c:strRef>
              <c:f>[activos_sf_local.xlsx]Sheet1!$H$1</c:f>
              <c:strCache>
                <c:ptCount val="1"/>
                <c:pt idx="0">
                  <c:v>AFPs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[activos_sf_local.xlsx]Sheet1!$B$2:$B$83</c:f>
              <c:numCache>
                <c:formatCode>m/d/yyyy</c:formatCode>
                <c:ptCount val="8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42855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43008</c:v>
                </c:pt>
                <c:pt idx="9">
                  <c:v>43039</c:v>
                </c:pt>
                <c:pt idx="10">
                  <c:v>43069</c:v>
                </c:pt>
                <c:pt idx="11">
                  <c:v>43100</c:v>
                </c:pt>
                <c:pt idx="12">
                  <c:v>43131</c:v>
                </c:pt>
                <c:pt idx="13">
                  <c:v>43159</c:v>
                </c:pt>
                <c:pt idx="14">
                  <c:v>43190</c:v>
                </c:pt>
                <c:pt idx="15">
                  <c:v>43220</c:v>
                </c:pt>
                <c:pt idx="16">
                  <c:v>43251</c:v>
                </c:pt>
                <c:pt idx="17">
                  <c:v>43281</c:v>
                </c:pt>
                <c:pt idx="18">
                  <c:v>43312</c:v>
                </c:pt>
                <c:pt idx="19">
                  <c:v>43343</c:v>
                </c:pt>
                <c:pt idx="20">
                  <c:v>43373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43555</c:v>
                </c:pt>
                <c:pt idx="27">
                  <c:v>43585</c:v>
                </c:pt>
                <c:pt idx="28">
                  <c:v>43616</c:v>
                </c:pt>
                <c:pt idx="29">
                  <c:v>43646</c:v>
                </c:pt>
                <c:pt idx="30">
                  <c:v>43677</c:v>
                </c:pt>
                <c:pt idx="31">
                  <c:v>43708</c:v>
                </c:pt>
                <c:pt idx="32">
                  <c:v>43738</c:v>
                </c:pt>
                <c:pt idx="33">
                  <c:v>43769</c:v>
                </c:pt>
                <c:pt idx="34">
                  <c:v>43799</c:v>
                </c:pt>
                <c:pt idx="35">
                  <c:v>43830</c:v>
                </c:pt>
                <c:pt idx="36">
                  <c:v>43861</c:v>
                </c:pt>
                <c:pt idx="37">
                  <c:v>43890</c:v>
                </c:pt>
                <c:pt idx="38">
                  <c:v>43921</c:v>
                </c:pt>
                <c:pt idx="39">
                  <c:v>43951</c:v>
                </c:pt>
                <c:pt idx="40">
                  <c:v>43982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44135</c:v>
                </c:pt>
                <c:pt idx="46">
                  <c:v>44165</c:v>
                </c:pt>
                <c:pt idx="47">
                  <c:v>44196</c:v>
                </c:pt>
                <c:pt idx="48">
                  <c:v>44227</c:v>
                </c:pt>
                <c:pt idx="49">
                  <c:v>44255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44408</c:v>
                </c:pt>
                <c:pt idx="55">
                  <c:v>44439</c:v>
                </c:pt>
                <c:pt idx="56">
                  <c:v>44469</c:v>
                </c:pt>
                <c:pt idx="57">
                  <c:v>44500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44681</c:v>
                </c:pt>
                <c:pt idx="64">
                  <c:v>44712</c:v>
                </c:pt>
                <c:pt idx="65">
                  <c:v>44742</c:v>
                </c:pt>
                <c:pt idx="66">
                  <c:v>44773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44926</c:v>
                </c:pt>
                <c:pt idx="72">
                  <c:v>44957</c:v>
                </c:pt>
                <c:pt idx="73">
                  <c:v>44985</c:v>
                </c:pt>
                <c:pt idx="74">
                  <c:v>45016</c:v>
                </c:pt>
                <c:pt idx="75">
                  <c:v>45046</c:v>
                </c:pt>
                <c:pt idx="76">
                  <c:v>45077</c:v>
                </c:pt>
                <c:pt idx="77">
                  <c:v>45107</c:v>
                </c:pt>
                <c:pt idx="78">
                  <c:v>45138</c:v>
                </c:pt>
                <c:pt idx="79">
                  <c:v>45169</c:v>
                </c:pt>
                <c:pt idx="80">
                  <c:v>45199</c:v>
                </c:pt>
                <c:pt idx="81">
                  <c:v>45230</c:v>
                </c:pt>
              </c:numCache>
            </c:numRef>
          </c:cat>
          <c:val>
            <c:numRef>
              <c:f>[activos_sf_local.xlsx]Sheet1!$H$2:$H$83</c:f>
              <c:numCache>
                <c:formatCode>0.00%</c:formatCode>
                <c:ptCount val="82"/>
                <c:pt idx="0">
                  <c:v>0.1057511227925316</c:v>
                </c:pt>
                <c:pt idx="1">
                  <c:v>0.1070620016702056</c:v>
                </c:pt>
                <c:pt idx="2">
                  <c:v>0.1086023697068863</c:v>
                </c:pt>
                <c:pt idx="3">
                  <c:v>0.1099715294635018</c:v>
                </c:pt>
                <c:pt idx="4">
                  <c:v>0.1114902626557835</c:v>
                </c:pt>
                <c:pt idx="5">
                  <c:v>0.1128537280372187</c:v>
                </c:pt>
                <c:pt idx="6">
                  <c:v>0.1143099549648938</c:v>
                </c:pt>
                <c:pt idx="7">
                  <c:v>0.11622804902397681</c:v>
                </c:pt>
                <c:pt idx="8">
                  <c:v>0.1176304618389145</c:v>
                </c:pt>
                <c:pt idx="9">
                  <c:v>0.1196467972507117</c:v>
                </c:pt>
                <c:pt idx="10">
                  <c:v>0.1218242104265303</c:v>
                </c:pt>
                <c:pt idx="11">
                  <c:v>0.1239704091117028</c:v>
                </c:pt>
                <c:pt idx="12">
                  <c:v>0.1126294827488946</c:v>
                </c:pt>
                <c:pt idx="13">
                  <c:v>0.1144099516307996</c:v>
                </c:pt>
                <c:pt idx="14">
                  <c:v>0.1154460304338536</c:v>
                </c:pt>
                <c:pt idx="15">
                  <c:v>0.11690530593308029</c:v>
                </c:pt>
                <c:pt idx="16">
                  <c:v>0.1181274961055456</c:v>
                </c:pt>
                <c:pt idx="17">
                  <c:v>0.1189804399271201</c:v>
                </c:pt>
                <c:pt idx="18">
                  <c:v>0.12052786300343631</c:v>
                </c:pt>
                <c:pt idx="19">
                  <c:v>0.1219503080803082</c:v>
                </c:pt>
                <c:pt idx="20">
                  <c:v>0.1231037896713997</c:v>
                </c:pt>
                <c:pt idx="21">
                  <c:v>0.12454477035244189</c:v>
                </c:pt>
                <c:pt idx="22">
                  <c:v>0.12573914851519749</c:v>
                </c:pt>
                <c:pt idx="23">
                  <c:v>0.12733496694409679</c:v>
                </c:pt>
                <c:pt idx="24">
                  <c:v>0.1199809441912352</c:v>
                </c:pt>
                <c:pt idx="25">
                  <c:v>0.121576751677945</c:v>
                </c:pt>
                <c:pt idx="26">
                  <c:v>0.1230251817330521</c:v>
                </c:pt>
                <c:pt idx="27">
                  <c:v>0.12480096024789609</c:v>
                </c:pt>
                <c:pt idx="28">
                  <c:v>0.12712493131052249</c:v>
                </c:pt>
                <c:pt idx="29">
                  <c:v>0.12887781938687171</c:v>
                </c:pt>
                <c:pt idx="30">
                  <c:v>0.13079357839595551</c:v>
                </c:pt>
                <c:pt idx="31">
                  <c:v>0.13309526678520089</c:v>
                </c:pt>
                <c:pt idx="32">
                  <c:v>0.13471293295046949</c:v>
                </c:pt>
                <c:pt idx="33">
                  <c:v>0.13602867919284631</c:v>
                </c:pt>
                <c:pt idx="34">
                  <c:v>0.137577918741878</c:v>
                </c:pt>
                <c:pt idx="35">
                  <c:v>0.13909953145175569</c:v>
                </c:pt>
                <c:pt idx="36">
                  <c:v>0.1440722663219689</c:v>
                </c:pt>
                <c:pt idx="37">
                  <c:v>0.14608531524624541</c:v>
                </c:pt>
                <c:pt idx="38">
                  <c:v>0.14728491126654031</c:v>
                </c:pt>
                <c:pt idx="39">
                  <c:v>0.14921227348168309</c:v>
                </c:pt>
                <c:pt idx="40">
                  <c:v>0.15156470836911121</c:v>
                </c:pt>
                <c:pt idx="41">
                  <c:v>0.15395079049530591</c:v>
                </c:pt>
                <c:pt idx="42">
                  <c:v>0.15555533481588971</c:v>
                </c:pt>
                <c:pt idx="43">
                  <c:v>0.15731474763026351</c:v>
                </c:pt>
                <c:pt idx="44">
                  <c:v>0.15892672109400549</c:v>
                </c:pt>
                <c:pt idx="45">
                  <c:v>0.16085775925622819</c:v>
                </c:pt>
                <c:pt idx="46">
                  <c:v>0.1627184227727376</c:v>
                </c:pt>
                <c:pt idx="47">
                  <c:v>0.16444897331421651</c:v>
                </c:pt>
                <c:pt idx="48">
                  <c:v>0.13739026805994281</c:v>
                </c:pt>
                <c:pt idx="49">
                  <c:v>0.14028364379168631</c:v>
                </c:pt>
                <c:pt idx="50">
                  <c:v>0.1417604597695892</c:v>
                </c:pt>
                <c:pt idx="51">
                  <c:v>0.14287162272573309</c:v>
                </c:pt>
                <c:pt idx="52">
                  <c:v>0.14479005776735571</c:v>
                </c:pt>
                <c:pt idx="53">
                  <c:v>0.14685711551387939</c:v>
                </c:pt>
                <c:pt idx="54">
                  <c:v>0.14862451168663529</c:v>
                </c:pt>
                <c:pt idx="55">
                  <c:v>0.151572762149384</c:v>
                </c:pt>
                <c:pt idx="56">
                  <c:v>0.15302410365848529</c:v>
                </c:pt>
                <c:pt idx="57">
                  <c:v>0.15544817277765449</c:v>
                </c:pt>
                <c:pt idx="58">
                  <c:v>0.15710257984007461</c:v>
                </c:pt>
                <c:pt idx="59">
                  <c:v>0.15909696851159061</c:v>
                </c:pt>
                <c:pt idx="60">
                  <c:v>0.13834775564354221</c:v>
                </c:pt>
                <c:pt idx="61">
                  <c:v>0.137753147761597</c:v>
                </c:pt>
                <c:pt idx="62">
                  <c:v>0.1394582517430116</c:v>
                </c:pt>
                <c:pt idx="63">
                  <c:v>0.14059118906871129</c:v>
                </c:pt>
                <c:pt idx="64">
                  <c:v>0.1417803246864601</c:v>
                </c:pt>
                <c:pt idx="65">
                  <c:v>0.14276474885328649</c:v>
                </c:pt>
                <c:pt idx="66">
                  <c:v>0.14370761682445429</c:v>
                </c:pt>
                <c:pt idx="67">
                  <c:v>0.14444647758677531</c:v>
                </c:pt>
                <c:pt idx="68">
                  <c:v>0.14597226888821649</c:v>
                </c:pt>
                <c:pt idx="69">
                  <c:v>0.14712236054752589</c:v>
                </c:pt>
                <c:pt idx="70">
                  <c:v>0.14905663890699941</c:v>
                </c:pt>
                <c:pt idx="71">
                  <c:v>0.15173175392851229</c:v>
                </c:pt>
                <c:pt idx="72">
                  <c:v>0.15320667766903981</c:v>
                </c:pt>
                <c:pt idx="73">
                  <c:v>0.15473458071006391</c:v>
                </c:pt>
                <c:pt idx="74">
                  <c:v>0.15604604796223831</c:v>
                </c:pt>
                <c:pt idx="75">
                  <c:v>0.1570572214511437</c:v>
                </c:pt>
                <c:pt idx="76">
                  <c:v>0.15834211540902279</c:v>
                </c:pt>
                <c:pt idx="77">
                  <c:v>0.15990510942292219</c:v>
                </c:pt>
                <c:pt idx="78">
                  <c:v>0.1621340587967629</c:v>
                </c:pt>
                <c:pt idx="79">
                  <c:v>0.16445946449493251</c:v>
                </c:pt>
                <c:pt idx="80">
                  <c:v>0.16649334497829579</c:v>
                </c:pt>
                <c:pt idx="81">
                  <c:v>0.16832066840644999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AD-4836-B2F0-E2CF6FC11FA4}"/>
            </c:ext>
          </c:extLst>
        </c:ser>
        <c:ser>
          <c:idx val="2"/>
          <c:order val="2"/>
          <c:tx>
            <c:strRef>
              <c:f>[activos_sf_local.xlsx]Sheet1!$I$1</c:f>
              <c:strCache>
                <c:ptCount val="1"/>
                <c:pt idx="0">
                  <c:v>AFIs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[activos_sf_local.xlsx]Sheet1!$B$2:$B$83</c:f>
              <c:numCache>
                <c:formatCode>m/d/yyyy</c:formatCode>
                <c:ptCount val="8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42855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43008</c:v>
                </c:pt>
                <c:pt idx="9">
                  <c:v>43039</c:v>
                </c:pt>
                <c:pt idx="10">
                  <c:v>43069</c:v>
                </c:pt>
                <c:pt idx="11">
                  <c:v>43100</c:v>
                </c:pt>
                <c:pt idx="12">
                  <c:v>43131</c:v>
                </c:pt>
                <c:pt idx="13">
                  <c:v>43159</c:v>
                </c:pt>
                <c:pt idx="14">
                  <c:v>43190</c:v>
                </c:pt>
                <c:pt idx="15">
                  <c:v>43220</c:v>
                </c:pt>
                <c:pt idx="16">
                  <c:v>43251</c:v>
                </c:pt>
                <c:pt idx="17">
                  <c:v>43281</c:v>
                </c:pt>
                <c:pt idx="18">
                  <c:v>43312</c:v>
                </c:pt>
                <c:pt idx="19">
                  <c:v>43343</c:v>
                </c:pt>
                <c:pt idx="20">
                  <c:v>43373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43555</c:v>
                </c:pt>
                <c:pt idx="27">
                  <c:v>43585</c:v>
                </c:pt>
                <c:pt idx="28">
                  <c:v>43616</c:v>
                </c:pt>
                <c:pt idx="29">
                  <c:v>43646</c:v>
                </c:pt>
                <c:pt idx="30">
                  <c:v>43677</c:v>
                </c:pt>
                <c:pt idx="31">
                  <c:v>43708</c:v>
                </c:pt>
                <c:pt idx="32">
                  <c:v>43738</c:v>
                </c:pt>
                <c:pt idx="33">
                  <c:v>43769</c:v>
                </c:pt>
                <c:pt idx="34">
                  <c:v>43799</c:v>
                </c:pt>
                <c:pt idx="35">
                  <c:v>43830</c:v>
                </c:pt>
                <c:pt idx="36">
                  <c:v>43861</c:v>
                </c:pt>
                <c:pt idx="37">
                  <c:v>43890</c:v>
                </c:pt>
                <c:pt idx="38">
                  <c:v>43921</c:v>
                </c:pt>
                <c:pt idx="39">
                  <c:v>43951</c:v>
                </c:pt>
                <c:pt idx="40">
                  <c:v>43982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44135</c:v>
                </c:pt>
                <c:pt idx="46">
                  <c:v>44165</c:v>
                </c:pt>
                <c:pt idx="47">
                  <c:v>44196</c:v>
                </c:pt>
                <c:pt idx="48">
                  <c:v>44227</c:v>
                </c:pt>
                <c:pt idx="49">
                  <c:v>44255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44408</c:v>
                </c:pt>
                <c:pt idx="55">
                  <c:v>44439</c:v>
                </c:pt>
                <c:pt idx="56">
                  <c:v>44469</c:v>
                </c:pt>
                <c:pt idx="57">
                  <c:v>44500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44681</c:v>
                </c:pt>
                <c:pt idx="64">
                  <c:v>44712</c:v>
                </c:pt>
                <c:pt idx="65">
                  <c:v>44742</c:v>
                </c:pt>
                <c:pt idx="66">
                  <c:v>44773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44926</c:v>
                </c:pt>
                <c:pt idx="72">
                  <c:v>44957</c:v>
                </c:pt>
                <c:pt idx="73">
                  <c:v>44985</c:v>
                </c:pt>
                <c:pt idx="74">
                  <c:v>45016</c:v>
                </c:pt>
                <c:pt idx="75">
                  <c:v>45046</c:v>
                </c:pt>
                <c:pt idx="76">
                  <c:v>45077</c:v>
                </c:pt>
                <c:pt idx="77">
                  <c:v>45107</c:v>
                </c:pt>
                <c:pt idx="78">
                  <c:v>45138</c:v>
                </c:pt>
                <c:pt idx="79">
                  <c:v>45169</c:v>
                </c:pt>
                <c:pt idx="80">
                  <c:v>45199</c:v>
                </c:pt>
                <c:pt idx="81">
                  <c:v>45230</c:v>
                </c:pt>
              </c:numCache>
            </c:numRef>
          </c:cat>
          <c:val>
            <c:numRef>
              <c:f>[activos_sf_local.xlsx]Sheet1!$I$2:$I$83</c:f>
              <c:numCache>
                <c:formatCode>0.00%</c:formatCode>
                <c:ptCount val="82"/>
                <c:pt idx="0">
                  <c:v>8.5000000000000006E-3</c:v>
                </c:pt>
                <c:pt idx="1">
                  <c:v>8.5000000000000006E-3</c:v>
                </c:pt>
                <c:pt idx="2">
                  <c:v>8.5000000000000006E-3</c:v>
                </c:pt>
                <c:pt idx="3">
                  <c:v>8.5000000000000006E-3</c:v>
                </c:pt>
                <c:pt idx="4">
                  <c:v>8.5000000000000006E-3</c:v>
                </c:pt>
                <c:pt idx="5">
                  <c:v>8.5000000000000006E-3</c:v>
                </c:pt>
                <c:pt idx="6">
                  <c:v>8.5000000000000006E-3</c:v>
                </c:pt>
                <c:pt idx="7">
                  <c:v>8.5000000000000006E-3</c:v>
                </c:pt>
                <c:pt idx="8">
                  <c:v>8.5000000000000006E-3</c:v>
                </c:pt>
                <c:pt idx="9">
                  <c:v>8.5000000000000006E-3</c:v>
                </c:pt>
                <c:pt idx="10">
                  <c:v>8.5000000000000006E-3</c:v>
                </c:pt>
                <c:pt idx="11">
                  <c:v>8.5000000000000006E-3</c:v>
                </c:pt>
                <c:pt idx="12">
                  <c:v>8.5000000000000006E-3</c:v>
                </c:pt>
                <c:pt idx="13">
                  <c:v>8.5000000000000006E-3</c:v>
                </c:pt>
                <c:pt idx="14">
                  <c:v>8.5000000000000006E-3</c:v>
                </c:pt>
                <c:pt idx="15">
                  <c:v>8.5000000000000006E-3</c:v>
                </c:pt>
                <c:pt idx="16">
                  <c:v>8.5000000000000006E-3</c:v>
                </c:pt>
                <c:pt idx="17">
                  <c:v>8.5000000000000006E-3</c:v>
                </c:pt>
                <c:pt idx="18">
                  <c:v>8.5000000000000006E-3</c:v>
                </c:pt>
                <c:pt idx="19">
                  <c:v>8.5000000000000006E-3</c:v>
                </c:pt>
                <c:pt idx="20">
                  <c:v>8.5000000000000006E-3</c:v>
                </c:pt>
                <c:pt idx="21">
                  <c:v>8.5000000000000006E-3</c:v>
                </c:pt>
                <c:pt idx="22">
                  <c:v>8.5000000000000006E-3</c:v>
                </c:pt>
                <c:pt idx="23">
                  <c:v>9.5999999999999992E-3</c:v>
                </c:pt>
                <c:pt idx="24">
                  <c:v>9.5999999999999992E-3</c:v>
                </c:pt>
                <c:pt idx="25">
                  <c:v>9.5999999999999992E-3</c:v>
                </c:pt>
                <c:pt idx="26">
                  <c:v>9.5999999999999992E-3</c:v>
                </c:pt>
                <c:pt idx="27">
                  <c:v>9.5999999999999992E-3</c:v>
                </c:pt>
                <c:pt idx="28">
                  <c:v>9.5999999999999992E-3</c:v>
                </c:pt>
                <c:pt idx="29">
                  <c:v>9.5999999999999992E-3</c:v>
                </c:pt>
                <c:pt idx="30">
                  <c:v>9.5999999999999992E-3</c:v>
                </c:pt>
                <c:pt idx="31">
                  <c:v>9.5999999999999992E-3</c:v>
                </c:pt>
                <c:pt idx="32">
                  <c:v>9.5999999999999992E-3</c:v>
                </c:pt>
                <c:pt idx="33">
                  <c:v>9.5999999999999992E-3</c:v>
                </c:pt>
                <c:pt idx="34">
                  <c:v>9.5999999999999992E-3</c:v>
                </c:pt>
                <c:pt idx="35">
                  <c:v>1.4999999999999999E-2</c:v>
                </c:pt>
                <c:pt idx="36">
                  <c:v>1.4999999999999999E-2</c:v>
                </c:pt>
                <c:pt idx="37">
                  <c:v>1.4999999999999999E-2</c:v>
                </c:pt>
                <c:pt idx="38">
                  <c:v>1.4999999999999999E-2</c:v>
                </c:pt>
                <c:pt idx="39">
                  <c:v>1.4999999999999999E-2</c:v>
                </c:pt>
                <c:pt idx="40">
                  <c:v>1.4999999999999999E-2</c:v>
                </c:pt>
                <c:pt idx="41">
                  <c:v>1.4999999999999999E-2</c:v>
                </c:pt>
                <c:pt idx="42">
                  <c:v>1.4999999999999999E-2</c:v>
                </c:pt>
                <c:pt idx="43">
                  <c:v>1.4999999999999999E-2</c:v>
                </c:pt>
                <c:pt idx="44">
                  <c:v>1.4999999999999999E-2</c:v>
                </c:pt>
                <c:pt idx="45">
                  <c:v>1.4999999999999999E-2</c:v>
                </c:pt>
                <c:pt idx="46">
                  <c:v>1.4999999999999999E-2</c:v>
                </c:pt>
                <c:pt idx="47">
                  <c:v>2.4899999999999999E-2</c:v>
                </c:pt>
                <c:pt idx="48">
                  <c:v>2.4899999999999999E-2</c:v>
                </c:pt>
                <c:pt idx="49">
                  <c:v>2.4899999999999999E-2</c:v>
                </c:pt>
                <c:pt idx="50">
                  <c:v>2.4899999999999999E-2</c:v>
                </c:pt>
                <c:pt idx="51">
                  <c:v>2.4899999999999999E-2</c:v>
                </c:pt>
                <c:pt idx="52">
                  <c:v>2.4899999999999999E-2</c:v>
                </c:pt>
                <c:pt idx="53">
                  <c:v>2.4899999999999999E-2</c:v>
                </c:pt>
                <c:pt idx="54">
                  <c:v>2.4899999999999999E-2</c:v>
                </c:pt>
                <c:pt idx="55">
                  <c:v>2.4899999999999999E-2</c:v>
                </c:pt>
                <c:pt idx="56">
                  <c:v>2.4899999999999999E-2</c:v>
                </c:pt>
                <c:pt idx="57">
                  <c:v>2.4899999999999999E-2</c:v>
                </c:pt>
                <c:pt idx="58">
                  <c:v>2.4899999999999999E-2</c:v>
                </c:pt>
                <c:pt idx="59">
                  <c:v>2.92E-2</c:v>
                </c:pt>
                <c:pt idx="60">
                  <c:v>2.92E-2</c:v>
                </c:pt>
                <c:pt idx="61">
                  <c:v>2.92E-2</c:v>
                </c:pt>
                <c:pt idx="62">
                  <c:v>2.92E-2</c:v>
                </c:pt>
                <c:pt idx="63">
                  <c:v>2.92E-2</c:v>
                </c:pt>
                <c:pt idx="64">
                  <c:v>2.92E-2</c:v>
                </c:pt>
                <c:pt idx="65">
                  <c:v>2.92E-2</c:v>
                </c:pt>
                <c:pt idx="66">
                  <c:v>2.92E-2</c:v>
                </c:pt>
                <c:pt idx="67">
                  <c:v>2.92E-2</c:v>
                </c:pt>
                <c:pt idx="68">
                  <c:v>2.92E-2</c:v>
                </c:pt>
                <c:pt idx="69">
                  <c:v>2.92E-2</c:v>
                </c:pt>
                <c:pt idx="70">
                  <c:v>2.92E-2</c:v>
                </c:pt>
                <c:pt idx="71">
                  <c:v>2.46E-2</c:v>
                </c:pt>
                <c:pt idx="72">
                  <c:v>2.46E-2</c:v>
                </c:pt>
                <c:pt idx="73">
                  <c:v>2.46E-2</c:v>
                </c:pt>
                <c:pt idx="74">
                  <c:v>2.46E-2</c:v>
                </c:pt>
                <c:pt idx="75">
                  <c:v>2.46E-2</c:v>
                </c:pt>
                <c:pt idx="76">
                  <c:v>2.46E-2</c:v>
                </c:pt>
                <c:pt idx="77">
                  <c:v>2.46E-2</c:v>
                </c:pt>
                <c:pt idx="78">
                  <c:v>2.46E-2</c:v>
                </c:pt>
                <c:pt idx="79">
                  <c:v>2.46E-2</c:v>
                </c:pt>
                <c:pt idx="80">
                  <c:v>2.6599999999999999E-2</c:v>
                </c:pt>
                <c:pt idx="81">
                  <c:v>2.6599999999999999E-2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AD-4836-B2F0-E2CF6FC11FA4}"/>
            </c:ext>
          </c:extLst>
        </c:ser>
        <c:ser>
          <c:idx val="3"/>
          <c:order val="3"/>
          <c:tx>
            <c:strRef>
              <c:f>[activos_sf_local.xlsx]Sheet1!$J$1</c:f>
              <c:strCache>
                <c:ptCount val="1"/>
                <c:pt idx="0">
                  <c:v>PBs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[activos_sf_local.xlsx]Sheet1!$B$2:$B$83</c:f>
              <c:numCache>
                <c:formatCode>m/d/yyyy</c:formatCode>
                <c:ptCount val="8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42855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43008</c:v>
                </c:pt>
                <c:pt idx="9">
                  <c:v>43039</c:v>
                </c:pt>
                <c:pt idx="10">
                  <c:v>43069</c:v>
                </c:pt>
                <c:pt idx="11">
                  <c:v>43100</c:v>
                </c:pt>
                <c:pt idx="12">
                  <c:v>43131</c:v>
                </c:pt>
                <c:pt idx="13">
                  <c:v>43159</c:v>
                </c:pt>
                <c:pt idx="14">
                  <c:v>43190</c:v>
                </c:pt>
                <c:pt idx="15">
                  <c:v>43220</c:v>
                </c:pt>
                <c:pt idx="16">
                  <c:v>43251</c:v>
                </c:pt>
                <c:pt idx="17">
                  <c:v>43281</c:v>
                </c:pt>
                <c:pt idx="18">
                  <c:v>43312</c:v>
                </c:pt>
                <c:pt idx="19">
                  <c:v>43343</c:v>
                </c:pt>
                <c:pt idx="20">
                  <c:v>43373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43555</c:v>
                </c:pt>
                <c:pt idx="27">
                  <c:v>43585</c:v>
                </c:pt>
                <c:pt idx="28">
                  <c:v>43616</c:v>
                </c:pt>
                <c:pt idx="29">
                  <c:v>43646</c:v>
                </c:pt>
                <c:pt idx="30">
                  <c:v>43677</c:v>
                </c:pt>
                <c:pt idx="31">
                  <c:v>43708</c:v>
                </c:pt>
                <c:pt idx="32">
                  <c:v>43738</c:v>
                </c:pt>
                <c:pt idx="33">
                  <c:v>43769</c:v>
                </c:pt>
                <c:pt idx="34">
                  <c:v>43799</c:v>
                </c:pt>
                <c:pt idx="35">
                  <c:v>43830</c:v>
                </c:pt>
                <c:pt idx="36">
                  <c:v>43861</c:v>
                </c:pt>
                <c:pt idx="37">
                  <c:v>43890</c:v>
                </c:pt>
                <c:pt idx="38">
                  <c:v>43921</c:v>
                </c:pt>
                <c:pt idx="39">
                  <c:v>43951</c:v>
                </c:pt>
                <c:pt idx="40">
                  <c:v>43982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44135</c:v>
                </c:pt>
                <c:pt idx="46">
                  <c:v>44165</c:v>
                </c:pt>
                <c:pt idx="47">
                  <c:v>44196</c:v>
                </c:pt>
                <c:pt idx="48">
                  <c:v>44227</c:v>
                </c:pt>
                <c:pt idx="49">
                  <c:v>44255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44408</c:v>
                </c:pt>
                <c:pt idx="55">
                  <c:v>44439</c:v>
                </c:pt>
                <c:pt idx="56">
                  <c:v>44469</c:v>
                </c:pt>
                <c:pt idx="57">
                  <c:v>44500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44681</c:v>
                </c:pt>
                <c:pt idx="64">
                  <c:v>44712</c:v>
                </c:pt>
                <c:pt idx="65">
                  <c:v>44742</c:v>
                </c:pt>
                <c:pt idx="66">
                  <c:v>44773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44926</c:v>
                </c:pt>
                <c:pt idx="72">
                  <c:v>44957</c:v>
                </c:pt>
                <c:pt idx="73">
                  <c:v>44985</c:v>
                </c:pt>
                <c:pt idx="74">
                  <c:v>45016</c:v>
                </c:pt>
                <c:pt idx="75">
                  <c:v>45046</c:v>
                </c:pt>
                <c:pt idx="76">
                  <c:v>45077</c:v>
                </c:pt>
                <c:pt idx="77">
                  <c:v>45107</c:v>
                </c:pt>
                <c:pt idx="78">
                  <c:v>45138</c:v>
                </c:pt>
                <c:pt idx="79">
                  <c:v>45169</c:v>
                </c:pt>
                <c:pt idx="80">
                  <c:v>45199</c:v>
                </c:pt>
                <c:pt idx="81">
                  <c:v>45230</c:v>
                </c:pt>
              </c:numCache>
            </c:numRef>
          </c:cat>
          <c:val>
            <c:numRef>
              <c:f>[activos_sf_local.xlsx]Sheet1!$J$2:$J$83</c:f>
              <c:numCache>
                <c:formatCode>0.00%</c:formatCode>
                <c:ptCount val="82"/>
                <c:pt idx="0">
                  <c:v>1.595726871723226E-2</c:v>
                </c:pt>
                <c:pt idx="1">
                  <c:v>1.595726871723226E-2</c:v>
                </c:pt>
                <c:pt idx="2">
                  <c:v>1.595726871723226E-2</c:v>
                </c:pt>
                <c:pt idx="3">
                  <c:v>1.595726871723226E-2</c:v>
                </c:pt>
                <c:pt idx="4">
                  <c:v>1.595726871723226E-2</c:v>
                </c:pt>
                <c:pt idx="5">
                  <c:v>1.595726871723226E-2</c:v>
                </c:pt>
                <c:pt idx="6">
                  <c:v>1.595726871723226E-2</c:v>
                </c:pt>
                <c:pt idx="7">
                  <c:v>1.595726871723226E-2</c:v>
                </c:pt>
                <c:pt idx="8">
                  <c:v>1.595726871723226E-2</c:v>
                </c:pt>
                <c:pt idx="9">
                  <c:v>1.595726871723226E-2</c:v>
                </c:pt>
                <c:pt idx="10">
                  <c:v>1.595726871723226E-2</c:v>
                </c:pt>
                <c:pt idx="11">
                  <c:v>1.595726871723226E-2</c:v>
                </c:pt>
                <c:pt idx="12">
                  <c:v>1.595726871723226E-2</c:v>
                </c:pt>
                <c:pt idx="13">
                  <c:v>1.595726871723226E-2</c:v>
                </c:pt>
                <c:pt idx="14">
                  <c:v>1.595726871723226E-2</c:v>
                </c:pt>
                <c:pt idx="15">
                  <c:v>1.595726871723226E-2</c:v>
                </c:pt>
                <c:pt idx="16">
                  <c:v>1.595726871723226E-2</c:v>
                </c:pt>
                <c:pt idx="17">
                  <c:v>1.595726871723226E-2</c:v>
                </c:pt>
                <c:pt idx="18">
                  <c:v>1.595726871723226E-2</c:v>
                </c:pt>
                <c:pt idx="19">
                  <c:v>1.595726871723226E-2</c:v>
                </c:pt>
                <c:pt idx="20">
                  <c:v>1.595726871723226E-2</c:v>
                </c:pt>
                <c:pt idx="21">
                  <c:v>1.595726871723226E-2</c:v>
                </c:pt>
                <c:pt idx="22">
                  <c:v>1.595726871723226E-2</c:v>
                </c:pt>
                <c:pt idx="23">
                  <c:v>1.4594248423328579E-2</c:v>
                </c:pt>
                <c:pt idx="24">
                  <c:v>1.4594248423328579E-2</c:v>
                </c:pt>
                <c:pt idx="25">
                  <c:v>1.4594248423328579E-2</c:v>
                </c:pt>
                <c:pt idx="26">
                  <c:v>1.4594248423328579E-2</c:v>
                </c:pt>
                <c:pt idx="27">
                  <c:v>1.4594248423328579E-2</c:v>
                </c:pt>
                <c:pt idx="28">
                  <c:v>1.4594248423328579E-2</c:v>
                </c:pt>
                <c:pt idx="29">
                  <c:v>1.4594248423328579E-2</c:v>
                </c:pt>
                <c:pt idx="30">
                  <c:v>1.4594248423328579E-2</c:v>
                </c:pt>
                <c:pt idx="31">
                  <c:v>1.4594248423328579E-2</c:v>
                </c:pt>
                <c:pt idx="32">
                  <c:v>1.4594248423328579E-2</c:v>
                </c:pt>
                <c:pt idx="33">
                  <c:v>1.4594248423328579E-2</c:v>
                </c:pt>
                <c:pt idx="34">
                  <c:v>1.4594248423328579E-2</c:v>
                </c:pt>
                <c:pt idx="35">
                  <c:v>1.5778231240831921E-2</c:v>
                </c:pt>
                <c:pt idx="36">
                  <c:v>1.5778231240831921E-2</c:v>
                </c:pt>
                <c:pt idx="37">
                  <c:v>1.5778231240831921E-2</c:v>
                </c:pt>
                <c:pt idx="38">
                  <c:v>1.5778231240831921E-2</c:v>
                </c:pt>
                <c:pt idx="39">
                  <c:v>1.5778231240831921E-2</c:v>
                </c:pt>
                <c:pt idx="40">
                  <c:v>1.5778231240831921E-2</c:v>
                </c:pt>
                <c:pt idx="41">
                  <c:v>1.5778231240831921E-2</c:v>
                </c:pt>
                <c:pt idx="42">
                  <c:v>1.5778231240831921E-2</c:v>
                </c:pt>
                <c:pt idx="43">
                  <c:v>1.5778231240831921E-2</c:v>
                </c:pt>
                <c:pt idx="44">
                  <c:v>1.5778231240831921E-2</c:v>
                </c:pt>
                <c:pt idx="45">
                  <c:v>1.5778231240831921E-2</c:v>
                </c:pt>
                <c:pt idx="46">
                  <c:v>1.5778231240831921E-2</c:v>
                </c:pt>
                <c:pt idx="47">
                  <c:v>2.3537595810527352E-2</c:v>
                </c:pt>
                <c:pt idx="48">
                  <c:v>2.3537595810527352E-2</c:v>
                </c:pt>
                <c:pt idx="49">
                  <c:v>2.3537595810527352E-2</c:v>
                </c:pt>
                <c:pt idx="50">
                  <c:v>2.3537595810527352E-2</c:v>
                </c:pt>
                <c:pt idx="51">
                  <c:v>2.3537595810527352E-2</c:v>
                </c:pt>
                <c:pt idx="52">
                  <c:v>2.3537595810527352E-2</c:v>
                </c:pt>
                <c:pt idx="53">
                  <c:v>2.3537595810527352E-2</c:v>
                </c:pt>
                <c:pt idx="54">
                  <c:v>2.3537595810527352E-2</c:v>
                </c:pt>
                <c:pt idx="55">
                  <c:v>2.3537595810527352E-2</c:v>
                </c:pt>
                <c:pt idx="56">
                  <c:v>2.3537595810527352E-2</c:v>
                </c:pt>
                <c:pt idx="57">
                  <c:v>2.3537595810527352E-2</c:v>
                </c:pt>
                <c:pt idx="58">
                  <c:v>2.3537595810527352E-2</c:v>
                </c:pt>
                <c:pt idx="59">
                  <c:v>2.699568292406709E-2</c:v>
                </c:pt>
                <c:pt idx="60">
                  <c:v>2.699568292406709E-2</c:v>
                </c:pt>
                <c:pt idx="61">
                  <c:v>2.699568292406709E-2</c:v>
                </c:pt>
                <c:pt idx="62">
                  <c:v>2.699568292406709E-2</c:v>
                </c:pt>
                <c:pt idx="63">
                  <c:v>2.699568292406709E-2</c:v>
                </c:pt>
                <c:pt idx="64">
                  <c:v>2.699568292406709E-2</c:v>
                </c:pt>
                <c:pt idx="65">
                  <c:v>2.699568292406709E-2</c:v>
                </c:pt>
                <c:pt idx="66">
                  <c:v>2.699568292406709E-2</c:v>
                </c:pt>
                <c:pt idx="67">
                  <c:v>2.699568292406709E-2</c:v>
                </c:pt>
                <c:pt idx="68">
                  <c:v>2.699568292406709E-2</c:v>
                </c:pt>
                <c:pt idx="69">
                  <c:v>2.699568292406709E-2</c:v>
                </c:pt>
                <c:pt idx="70">
                  <c:v>2.699568292406709E-2</c:v>
                </c:pt>
                <c:pt idx="71">
                  <c:v>2.9084120769173431E-2</c:v>
                </c:pt>
                <c:pt idx="72">
                  <c:v>2.9084120769173431E-2</c:v>
                </c:pt>
                <c:pt idx="73">
                  <c:v>2.9084120769173431E-2</c:v>
                </c:pt>
                <c:pt idx="74">
                  <c:v>2.9084120769173431E-2</c:v>
                </c:pt>
                <c:pt idx="75">
                  <c:v>2.9084120769173431E-2</c:v>
                </c:pt>
                <c:pt idx="76">
                  <c:v>2.9084120769173431E-2</c:v>
                </c:pt>
                <c:pt idx="77">
                  <c:v>2.9084120769173431E-2</c:v>
                </c:pt>
                <c:pt idx="78">
                  <c:v>2.9084120769173431E-2</c:v>
                </c:pt>
                <c:pt idx="79">
                  <c:v>2.9084120769173431E-2</c:v>
                </c:pt>
                <c:pt idx="80">
                  <c:v>3.339762989068136E-2</c:v>
                </c:pt>
                <c:pt idx="81">
                  <c:v>3.339762989068136E-2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AD-4836-B2F0-E2CF6FC11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2922559"/>
        <c:axId val="816155071"/>
      </c:areaChart>
      <c:dateAx>
        <c:axId val="632922559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DO"/>
          </a:p>
        </c:txPr>
        <c:crossAx val="816155071"/>
        <c:crosses val="autoZero"/>
        <c:auto val="1"/>
        <c:lblOffset val="100"/>
        <c:baseTimeUnit val="months"/>
      </c:dateAx>
      <c:valAx>
        <c:axId val="81615507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DO"/>
          </a:p>
        </c:txPr>
        <c:crossAx val="6329225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defRPr>
          </a:pPr>
          <a:endParaRPr lang="es-D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D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1398830827964"/>
          <c:y val="0.22833249487602744"/>
          <c:w val="0.82175420752120432"/>
          <c:h val="0.59071350190535521"/>
        </c:manualLayout>
      </c:layout>
      <c:lineChart>
        <c:grouping val="standard"/>
        <c:varyColors val="0"/>
        <c:ser>
          <c:idx val="0"/>
          <c:order val="0"/>
          <c:tx>
            <c:strRef>
              <c:f>[world_bank_financial_dev_db.xlsx]Hoja1!$P$3</c:f>
              <c:strCache>
                <c:ptCount val="1"/>
                <c:pt idx="0">
                  <c:v>RD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7.7651515151515152E-2"/>
                  <c:y val="0.10904291363844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36-407C-9A8C-AAB29C770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[world_bank_financial_dev_db.xlsx]Hoja1!$O$4:$O$65</c:f>
              <c:numCache>
                <c:formatCode>General</c:formatCod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numCache>
            </c:numRef>
          </c:cat>
          <c:val>
            <c:numRef>
              <c:f>[world_bank_financial_dev_db.xlsx]Hoja1!$P$4:$P$65</c:f>
              <c:numCache>
                <c:formatCode>0.00</c:formatCode>
                <c:ptCount val="62"/>
                <c:pt idx="0">
                  <c:v>5.8447380000000004</c:v>
                </c:pt>
                <c:pt idx="1">
                  <c:v>4.8463520000000004</c:v>
                </c:pt>
                <c:pt idx="2">
                  <c:v>6.8802329999999996</c:v>
                </c:pt>
                <c:pt idx="3">
                  <c:v>6.3456640000000002</c:v>
                </c:pt>
                <c:pt idx="4">
                  <c:v>7.0787839999999997</c:v>
                </c:pt>
                <c:pt idx="5">
                  <c:v>7.6905760000000001</c:v>
                </c:pt>
                <c:pt idx="6">
                  <c:v>7.3279800000000002</c:v>
                </c:pt>
                <c:pt idx="7">
                  <c:v>7.5744100000000003</c:v>
                </c:pt>
                <c:pt idx="8">
                  <c:v>10.479100000000001</c:v>
                </c:pt>
                <c:pt idx="9">
                  <c:v>12.331569999999999</c:v>
                </c:pt>
                <c:pt idx="10">
                  <c:v>12.127230000000001</c:v>
                </c:pt>
                <c:pt idx="11">
                  <c:v>20.9907</c:v>
                </c:pt>
                <c:pt idx="12">
                  <c:v>21.08785</c:v>
                </c:pt>
                <c:pt idx="13">
                  <c:v>22.98021</c:v>
                </c:pt>
                <c:pt idx="14">
                  <c:v>26.783670000000001</c:v>
                </c:pt>
                <c:pt idx="15">
                  <c:v>26.222770000000001</c:v>
                </c:pt>
                <c:pt idx="16">
                  <c:v>28.370999999999999</c:v>
                </c:pt>
                <c:pt idx="17">
                  <c:v>28.096620000000001</c:v>
                </c:pt>
                <c:pt idx="18">
                  <c:v>30.059989999999999</c:v>
                </c:pt>
                <c:pt idx="19">
                  <c:v>30.773440000000001</c:v>
                </c:pt>
                <c:pt idx="20">
                  <c:v>30.23901</c:v>
                </c:pt>
                <c:pt idx="21">
                  <c:v>28.614260000000002</c:v>
                </c:pt>
                <c:pt idx="22">
                  <c:v>32.33314</c:v>
                </c:pt>
                <c:pt idx="23">
                  <c:v>32.104089999999999</c:v>
                </c:pt>
                <c:pt idx="24">
                  <c:v>28.317409999999999</c:v>
                </c:pt>
                <c:pt idx="25">
                  <c:v>26.154070000000001</c:v>
                </c:pt>
                <c:pt idx="26">
                  <c:v>31.362490000000001</c:v>
                </c:pt>
                <c:pt idx="27">
                  <c:v>31.91291</c:v>
                </c:pt>
                <c:pt idx="28">
                  <c:v>27.943169999999999</c:v>
                </c:pt>
                <c:pt idx="29">
                  <c:v>31.325780000000002</c:v>
                </c:pt>
                <c:pt idx="30">
                  <c:v>27.292020000000001</c:v>
                </c:pt>
                <c:pt idx="31">
                  <c:v>16.150010000000002</c:v>
                </c:pt>
                <c:pt idx="32">
                  <c:v>17.849699999999999</c:v>
                </c:pt>
                <c:pt idx="33">
                  <c:v>18.228860000000001</c:v>
                </c:pt>
                <c:pt idx="34">
                  <c:v>18.633430000000001</c:v>
                </c:pt>
                <c:pt idx="35">
                  <c:v>18.77469</c:v>
                </c:pt>
                <c:pt idx="36">
                  <c:v>20.530100000000001</c:v>
                </c:pt>
                <c:pt idx="37">
                  <c:v>21.660340000000001</c:v>
                </c:pt>
                <c:pt idx="38">
                  <c:v>22.765039999999999</c:v>
                </c:pt>
                <c:pt idx="39">
                  <c:v>26.033080000000002</c:v>
                </c:pt>
                <c:pt idx="40">
                  <c:v>28.610769999999999</c:v>
                </c:pt>
                <c:pt idx="41">
                  <c:v>31.417750000000002</c:v>
                </c:pt>
                <c:pt idx="42">
                  <c:v>32.403919999999999</c:v>
                </c:pt>
                <c:pt idx="43">
                  <c:v>30.917850000000001</c:v>
                </c:pt>
                <c:pt idx="44">
                  <c:v>18.96537</c:v>
                </c:pt>
                <c:pt idx="45">
                  <c:v>18.546399999999998</c:v>
                </c:pt>
                <c:pt idx="46">
                  <c:v>17.540109999999999</c:v>
                </c:pt>
                <c:pt idx="47">
                  <c:v>19.45194</c:v>
                </c:pt>
                <c:pt idx="48">
                  <c:v>19.169250000000002</c:v>
                </c:pt>
                <c:pt idx="49">
                  <c:v>20.528790000000001</c:v>
                </c:pt>
                <c:pt idx="50">
                  <c:v>21.737390000000001</c:v>
                </c:pt>
                <c:pt idx="51">
                  <c:v>21.969629999999999</c:v>
                </c:pt>
                <c:pt idx="52">
                  <c:v>21.524799999999999</c:v>
                </c:pt>
                <c:pt idx="53">
                  <c:v>22.564810000000001</c:v>
                </c:pt>
                <c:pt idx="54">
                  <c:v>24.161950000000001</c:v>
                </c:pt>
                <c:pt idx="55">
                  <c:v>24.856719999999999</c:v>
                </c:pt>
                <c:pt idx="56">
                  <c:v>25.62801</c:v>
                </c:pt>
                <c:pt idx="57">
                  <c:v>25.89845</c:v>
                </c:pt>
                <c:pt idx="58">
                  <c:v>25.856909999999999</c:v>
                </c:pt>
                <c:pt idx="59">
                  <c:v>26.861149999999999</c:v>
                </c:pt>
                <c:pt idx="60">
                  <c:v>28.970800000000001</c:v>
                </c:pt>
                <c:pt idx="61">
                  <c:v>26.721789999999999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36-407C-9A8C-AAB29C770AF5}"/>
            </c:ext>
          </c:extLst>
        </c:ser>
        <c:ser>
          <c:idx val="1"/>
          <c:order val="1"/>
          <c:tx>
            <c:v>LATAM - High Income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2"/>
              <c:layout>
                <c:manualLayout>
                  <c:x val="-2.777777777777676E-3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36-407C-9A8C-AAB29C770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[world_bank_financial_dev_db.xlsx]Hoja1!$O$4:$O$65</c:f>
              <c:numCache>
                <c:formatCode>General</c:formatCod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numCache>
            </c:numRef>
          </c:cat>
          <c:val>
            <c:numRef>
              <c:f>[world_bank_financial_dev_db.xlsx]Hoja1!$Q$3:$Q$65</c:f>
              <c:numCache>
                <c:formatCode>0.00</c:formatCode>
                <c:ptCount val="63"/>
                <c:pt idx="0">
                  <c:v>0</c:v>
                </c:pt>
                <c:pt idx="1">
                  <c:v>14.923886749999999</c:v>
                </c:pt>
                <c:pt idx="2">
                  <c:v>12.088265</c:v>
                </c:pt>
                <c:pt idx="3">
                  <c:v>12.8644195</c:v>
                </c:pt>
                <c:pt idx="4">
                  <c:v>12.055001749999999</c:v>
                </c:pt>
                <c:pt idx="5">
                  <c:v>12.906919</c:v>
                </c:pt>
                <c:pt idx="6">
                  <c:v>12.02163625</c:v>
                </c:pt>
                <c:pt idx="7">
                  <c:v>16.078582399999998</c:v>
                </c:pt>
                <c:pt idx="8">
                  <c:v>16.424804000000002</c:v>
                </c:pt>
                <c:pt idx="9">
                  <c:v>16.315884799999999</c:v>
                </c:pt>
                <c:pt idx="10">
                  <c:v>26.995793666666668</c:v>
                </c:pt>
                <c:pt idx="11">
                  <c:v>30.206232</c:v>
                </c:pt>
                <c:pt idx="12">
                  <c:v>26.385410666666669</c:v>
                </c:pt>
                <c:pt idx="13">
                  <c:v>29.195157333333331</c:v>
                </c:pt>
                <c:pt idx="14">
                  <c:v>30.312856999999997</c:v>
                </c:pt>
                <c:pt idx="15">
                  <c:v>26.343557333333333</c:v>
                </c:pt>
                <c:pt idx="16">
                  <c:v>33.554395285714286</c:v>
                </c:pt>
                <c:pt idx="17">
                  <c:v>29.97339771428571</c:v>
                </c:pt>
                <c:pt idx="18">
                  <c:v>31.898168571428567</c:v>
                </c:pt>
                <c:pt idx="19">
                  <c:v>32.210361428571431</c:v>
                </c:pt>
                <c:pt idx="20">
                  <c:v>31.852251249999998</c:v>
                </c:pt>
                <c:pt idx="21">
                  <c:v>32.899371250000002</c:v>
                </c:pt>
                <c:pt idx="22">
                  <c:v>35.94791</c:v>
                </c:pt>
                <c:pt idx="23">
                  <c:v>41.635152499999997</c:v>
                </c:pt>
                <c:pt idx="24">
                  <c:v>39.755957500000001</c:v>
                </c:pt>
                <c:pt idx="25">
                  <c:v>38.024368749999994</c:v>
                </c:pt>
                <c:pt idx="26">
                  <c:v>36.807288749999998</c:v>
                </c:pt>
                <c:pt idx="27">
                  <c:v>36.090585555555563</c:v>
                </c:pt>
                <c:pt idx="28">
                  <c:v>36.397571111111112</c:v>
                </c:pt>
                <c:pt idx="29">
                  <c:v>37.086856666666662</c:v>
                </c:pt>
                <c:pt idx="30">
                  <c:v>38.538425555555555</c:v>
                </c:pt>
                <c:pt idx="31">
                  <c:v>37.42024555555556</c:v>
                </c:pt>
                <c:pt idx="32">
                  <c:v>38.640574444444447</c:v>
                </c:pt>
                <c:pt idx="33">
                  <c:v>40.653670000000005</c:v>
                </c:pt>
                <c:pt idx="34">
                  <c:v>41.822781111111112</c:v>
                </c:pt>
                <c:pt idx="35">
                  <c:v>41.745636666666663</c:v>
                </c:pt>
                <c:pt idx="36">
                  <c:v>44.576114444444435</c:v>
                </c:pt>
                <c:pt idx="37">
                  <c:v>46.30159888888889</c:v>
                </c:pt>
                <c:pt idx="38">
                  <c:v>46.393615555555556</c:v>
                </c:pt>
                <c:pt idx="39">
                  <c:v>49.980754444444443</c:v>
                </c:pt>
                <c:pt idx="40">
                  <c:v>52.233951111111111</c:v>
                </c:pt>
                <c:pt idx="41">
                  <c:v>53.652929999999998</c:v>
                </c:pt>
                <c:pt idx="42">
                  <c:v>56.484262222222227</c:v>
                </c:pt>
                <c:pt idx="43">
                  <c:v>56.958065555555564</c:v>
                </c:pt>
                <c:pt idx="44">
                  <c:v>53.457898888888884</c:v>
                </c:pt>
                <c:pt idx="45">
                  <c:v>51.412728888888886</c:v>
                </c:pt>
                <c:pt idx="46">
                  <c:v>53.090578888888885</c:v>
                </c:pt>
                <c:pt idx="47">
                  <c:v>54.236235555555567</c:v>
                </c:pt>
                <c:pt idx="48">
                  <c:v>55.492465555555547</c:v>
                </c:pt>
                <c:pt idx="49">
                  <c:v>57.600295555555554</c:v>
                </c:pt>
                <c:pt idx="50">
                  <c:v>59.32514333333333</c:v>
                </c:pt>
                <c:pt idx="51">
                  <c:v>57.208037500000003</c:v>
                </c:pt>
                <c:pt idx="52">
                  <c:v>56.562017499999996</c:v>
                </c:pt>
                <c:pt idx="53">
                  <c:v>59.447690000000001</c:v>
                </c:pt>
                <c:pt idx="54">
                  <c:v>57.802544444444457</c:v>
                </c:pt>
                <c:pt idx="55">
                  <c:v>58.444884444444448</c:v>
                </c:pt>
                <c:pt idx="56">
                  <c:v>58.081403333333327</c:v>
                </c:pt>
                <c:pt idx="57">
                  <c:v>56.819608888888894</c:v>
                </c:pt>
                <c:pt idx="58">
                  <c:v>56.051897777777782</c:v>
                </c:pt>
                <c:pt idx="59">
                  <c:v>56.424208888888892</c:v>
                </c:pt>
                <c:pt idx="60">
                  <c:v>57.231311111111104</c:v>
                </c:pt>
                <c:pt idx="61">
                  <c:v>64.958972499999987</c:v>
                </c:pt>
                <c:pt idx="62">
                  <c:v>57.773048333333328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36-407C-9A8C-AAB29C770AF5}"/>
            </c:ext>
          </c:extLst>
        </c:ser>
        <c:ser>
          <c:idx val="2"/>
          <c:order val="2"/>
          <c:tx>
            <c:v>LATAM - Lower Middle Income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[world_bank_financial_dev_db.xlsx]Hoja1!$R$4:$R$65</c:f>
              <c:numCache>
                <c:formatCode>0.00</c:formatCode>
                <c:ptCount val="62"/>
                <c:pt idx="0">
                  <c:v>4.345054666666667</c:v>
                </c:pt>
                <c:pt idx="1">
                  <c:v>4.6470043333333333</c:v>
                </c:pt>
                <c:pt idx="2">
                  <c:v>4.7574576666666664</c:v>
                </c:pt>
                <c:pt idx="3">
                  <c:v>24.1240454</c:v>
                </c:pt>
                <c:pt idx="4">
                  <c:v>22.068632699999998</c:v>
                </c:pt>
                <c:pt idx="5">
                  <c:v>20.833553000000002</c:v>
                </c:pt>
                <c:pt idx="6">
                  <c:v>20.760488599999999</c:v>
                </c:pt>
                <c:pt idx="7">
                  <c:v>19.1850846</c:v>
                </c:pt>
                <c:pt idx="8">
                  <c:v>17.913838399999999</c:v>
                </c:pt>
                <c:pt idx="9">
                  <c:v>17.156345800000004</c:v>
                </c:pt>
                <c:pt idx="10">
                  <c:v>16.5588044</c:v>
                </c:pt>
                <c:pt idx="11">
                  <c:v>16.0959188</c:v>
                </c:pt>
                <c:pt idx="12">
                  <c:v>15.860742800000002</c:v>
                </c:pt>
                <c:pt idx="13">
                  <c:v>17.106746399999999</c:v>
                </c:pt>
                <c:pt idx="14">
                  <c:v>17.546471799999999</c:v>
                </c:pt>
                <c:pt idx="15">
                  <c:v>17.862085</c:v>
                </c:pt>
                <c:pt idx="16">
                  <c:v>18.289316800000002</c:v>
                </c:pt>
                <c:pt idx="17">
                  <c:v>18.620312800000001</c:v>
                </c:pt>
                <c:pt idx="18">
                  <c:v>17.698739199999999</c:v>
                </c:pt>
                <c:pt idx="19">
                  <c:v>21.004843399999999</c:v>
                </c:pt>
                <c:pt idx="20">
                  <c:v>20.211321000000002</c:v>
                </c:pt>
                <c:pt idx="21">
                  <c:v>21.6005064</c:v>
                </c:pt>
                <c:pt idx="22">
                  <c:v>24.733481399999999</c:v>
                </c:pt>
                <c:pt idx="23">
                  <c:v>19.255192399999999</c:v>
                </c:pt>
                <c:pt idx="24">
                  <c:v>17.246480999999999</c:v>
                </c:pt>
                <c:pt idx="25">
                  <c:v>19.544003799999999</c:v>
                </c:pt>
                <c:pt idx="26">
                  <c:v>15.395445200000001</c:v>
                </c:pt>
                <c:pt idx="27">
                  <c:v>16.718579599999998</c:v>
                </c:pt>
                <c:pt idx="28">
                  <c:v>19.642854</c:v>
                </c:pt>
                <c:pt idx="29">
                  <c:v>20.029548999999999</c:v>
                </c:pt>
                <c:pt idx="30">
                  <c:v>18.416633999999998</c:v>
                </c:pt>
                <c:pt idx="31">
                  <c:v>18.2594514</c:v>
                </c:pt>
                <c:pt idx="32">
                  <c:v>21.958570000000002</c:v>
                </c:pt>
                <c:pt idx="33">
                  <c:v>23.691366000000002</c:v>
                </c:pt>
                <c:pt idx="34">
                  <c:v>25.000226999999999</c:v>
                </c:pt>
                <c:pt idx="35">
                  <c:v>25.428553999999998</c:v>
                </c:pt>
                <c:pt idx="36">
                  <c:v>26.536483199999999</c:v>
                </c:pt>
                <c:pt idx="37">
                  <c:v>30.698599399999999</c:v>
                </c:pt>
                <c:pt idx="38">
                  <c:v>33.731678600000002</c:v>
                </c:pt>
                <c:pt idx="39">
                  <c:v>35.724759600000006</c:v>
                </c:pt>
                <c:pt idx="40">
                  <c:v>35.079815200000006</c:v>
                </c:pt>
                <c:pt idx="41">
                  <c:v>31.287259199999994</c:v>
                </c:pt>
                <c:pt idx="42">
                  <c:v>31.207244399999997</c:v>
                </c:pt>
                <c:pt idx="43">
                  <c:v>31.652274799999997</c:v>
                </c:pt>
                <c:pt idx="44">
                  <c:v>30.931599999999996</c:v>
                </c:pt>
                <c:pt idx="45">
                  <c:v>31.592306799999999</c:v>
                </c:pt>
                <c:pt idx="46">
                  <c:v>32.580567600000002</c:v>
                </c:pt>
                <c:pt idx="47">
                  <c:v>34.829758200000001</c:v>
                </c:pt>
                <c:pt idx="48">
                  <c:v>33.816935600000001</c:v>
                </c:pt>
                <c:pt idx="49">
                  <c:v>33.152881800000003</c:v>
                </c:pt>
                <c:pt idx="50">
                  <c:v>32.258968400000001</c:v>
                </c:pt>
                <c:pt idx="51">
                  <c:v>32.041777199999999</c:v>
                </c:pt>
                <c:pt idx="52">
                  <c:v>34.179007999999996</c:v>
                </c:pt>
                <c:pt idx="53">
                  <c:v>36.226282000000005</c:v>
                </c:pt>
                <c:pt idx="54">
                  <c:v>37.504092</c:v>
                </c:pt>
                <c:pt idx="55">
                  <c:v>39.512403999999997</c:v>
                </c:pt>
                <c:pt idx="56">
                  <c:v>41.861013999999997</c:v>
                </c:pt>
                <c:pt idx="57">
                  <c:v>42.662339399999993</c:v>
                </c:pt>
                <c:pt idx="58">
                  <c:v>44.245145999999998</c:v>
                </c:pt>
                <c:pt idx="59">
                  <c:v>44.053683999999997</c:v>
                </c:pt>
                <c:pt idx="60">
                  <c:v>48.372262200000002</c:v>
                </c:pt>
                <c:pt idx="61">
                  <c:v>45.459993599999997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36-407C-9A8C-AAB29C770AF5}"/>
            </c:ext>
          </c:extLst>
        </c:ser>
        <c:ser>
          <c:idx val="3"/>
          <c:order val="3"/>
          <c:tx>
            <c:v>LATAM Upper middle income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[world_bank_financial_dev_db.xlsx]Hoja1!$S$4:$S$65</c:f>
              <c:numCache>
                <c:formatCode>0.00</c:formatCode>
                <c:ptCount val="62"/>
                <c:pt idx="0">
                  <c:v>13.74462676923077</c:v>
                </c:pt>
                <c:pt idx="1">
                  <c:v>13.483909384615384</c:v>
                </c:pt>
                <c:pt idx="2">
                  <c:v>13.54427876923077</c:v>
                </c:pt>
                <c:pt idx="3">
                  <c:v>13.212963846153844</c:v>
                </c:pt>
                <c:pt idx="4">
                  <c:v>13.628129461538462</c:v>
                </c:pt>
                <c:pt idx="5">
                  <c:v>14.061012846153846</c:v>
                </c:pt>
                <c:pt idx="6">
                  <c:v>14.051191769230769</c:v>
                </c:pt>
                <c:pt idx="7">
                  <c:v>14.648520285714286</c:v>
                </c:pt>
                <c:pt idx="8">
                  <c:v>15.780178071428571</c:v>
                </c:pt>
                <c:pt idx="9">
                  <c:v>17.639845285714284</c:v>
                </c:pt>
                <c:pt idx="10">
                  <c:v>18.313775785714284</c:v>
                </c:pt>
                <c:pt idx="11">
                  <c:v>20.071048142857141</c:v>
                </c:pt>
                <c:pt idx="12">
                  <c:v>20.543491428571429</c:v>
                </c:pt>
                <c:pt idx="13">
                  <c:v>20.297194999999999</c:v>
                </c:pt>
                <c:pt idx="14">
                  <c:v>20.812779928571427</c:v>
                </c:pt>
                <c:pt idx="15">
                  <c:v>22.322887666666666</c:v>
                </c:pt>
                <c:pt idx="16">
                  <c:v>23.365983875000001</c:v>
                </c:pt>
                <c:pt idx="17">
                  <c:v>21.690292611111108</c:v>
                </c:pt>
                <c:pt idx="18">
                  <c:v>22.608742111111109</c:v>
                </c:pt>
                <c:pt idx="19">
                  <c:v>22.918824611111106</c:v>
                </c:pt>
                <c:pt idx="20">
                  <c:v>23.602029315789473</c:v>
                </c:pt>
                <c:pt idx="21">
                  <c:v>24.923164736842107</c:v>
                </c:pt>
                <c:pt idx="22">
                  <c:v>26.253446842105266</c:v>
                </c:pt>
                <c:pt idx="23">
                  <c:v>27.290157894736844</c:v>
                </c:pt>
                <c:pt idx="24">
                  <c:v>25.88695894736842</c:v>
                </c:pt>
                <c:pt idx="25">
                  <c:v>24.558788368421052</c:v>
                </c:pt>
                <c:pt idx="26">
                  <c:v>22.752108444444445</c:v>
                </c:pt>
                <c:pt idx="27">
                  <c:v>23.211525842105264</c:v>
                </c:pt>
                <c:pt idx="28">
                  <c:v>29.056529421052634</c:v>
                </c:pt>
                <c:pt idx="29">
                  <c:v>31.992773444444438</c:v>
                </c:pt>
                <c:pt idx="30">
                  <c:v>25.159616999999997</c:v>
                </c:pt>
                <c:pt idx="31">
                  <c:v>24.397441000000001</c:v>
                </c:pt>
                <c:pt idx="32">
                  <c:v>27.640856789473681</c:v>
                </c:pt>
                <c:pt idx="33">
                  <c:v>30.706543157894735</c:v>
                </c:pt>
                <c:pt idx="34">
                  <c:v>27.349728578947364</c:v>
                </c:pt>
                <c:pt idx="35">
                  <c:v>26.753623000000001</c:v>
                </c:pt>
                <c:pt idx="36">
                  <c:v>28.479226947368421</c:v>
                </c:pt>
                <c:pt idx="37">
                  <c:v>30.969421578947379</c:v>
                </c:pt>
                <c:pt idx="38">
                  <c:v>31.399645789473681</c:v>
                </c:pt>
                <c:pt idx="39">
                  <c:v>31.603989999999996</c:v>
                </c:pt>
                <c:pt idx="40">
                  <c:v>31.317913736842105</c:v>
                </c:pt>
                <c:pt idx="41">
                  <c:v>30.870880894736842</c:v>
                </c:pt>
                <c:pt idx="42">
                  <c:v>30.72431194736842</c:v>
                </c:pt>
                <c:pt idx="43">
                  <c:v>29.325053684210527</c:v>
                </c:pt>
                <c:pt idx="44">
                  <c:v>29.028589368421056</c:v>
                </c:pt>
                <c:pt idx="45">
                  <c:v>29.999370526315793</c:v>
                </c:pt>
                <c:pt idx="46">
                  <c:v>30.732241052631583</c:v>
                </c:pt>
                <c:pt idx="47">
                  <c:v>34.197711578947363</c:v>
                </c:pt>
                <c:pt idx="48">
                  <c:v>35.663909473684214</c:v>
                </c:pt>
                <c:pt idx="49">
                  <c:v>36.936319473684215</c:v>
                </c:pt>
                <c:pt idx="50">
                  <c:v>37.287887368421053</c:v>
                </c:pt>
                <c:pt idx="51">
                  <c:v>38.270865263157901</c:v>
                </c:pt>
                <c:pt idx="52">
                  <c:v>40.382430526315787</c:v>
                </c:pt>
                <c:pt idx="53">
                  <c:v>41.252774210526304</c:v>
                </c:pt>
                <c:pt idx="54">
                  <c:v>41.34856842105264</c:v>
                </c:pt>
                <c:pt idx="55">
                  <c:v>41.672601666666658</c:v>
                </c:pt>
                <c:pt idx="56">
                  <c:v>40.997829444444449</c:v>
                </c:pt>
                <c:pt idx="57">
                  <c:v>41.304089444444443</c:v>
                </c:pt>
                <c:pt idx="58">
                  <c:v>42.793692352941171</c:v>
                </c:pt>
                <c:pt idx="59">
                  <c:v>43.159454117647059</c:v>
                </c:pt>
                <c:pt idx="60">
                  <c:v>49.01514941176471</c:v>
                </c:pt>
                <c:pt idx="61">
                  <c:v>46.998517647058826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36-407C-9A8C-AAB29C770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858927"/>
        <c:axId val="551493759"/>
      </c:lineChart>
      <c:catAx>
        <c:axId val="44085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551493759"/>
        <c:crosses val="autoZero"/>
        <c:auto val="1"/>
        <c:lblAlgn val="ctr"/>
        <c:lblOffset val="100"/>
        <c:noMultiLvlLbl val="0"/>
      </c:catAx>
      <c:valAx>
        <c:axId val="551493759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440858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77407019086393"/>
          <c:y val="4.106708548631606E-2"/>
          <c:w val="0.51032341304127882"/>
          <c:h val="0.30505651106005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D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27815275906971E-2"/>
          <c:y val="5.4419012699878491E-2"/>
          <c:w val="0.87378301619207011"/>
          <c:h val="0.77627887552923414"/>
        </c:manualLayout>
      </c:layout>
      <c:lineChart>
        <c:grouping val="standard"/>
        <c:varyColors val="0"/>
        <c:ser>
          <c:idx val="0"/>
          <c:order val="0"/>
          <c:tx>
            <c:strRef>
              <c:f>[world_bank_financial_dev_db.xlsx]Hoja1!$AL$4</c:f>
              <c:strCache>
                <c:ptCount val="1"/>
                <c:pt idx="0">
                  <c:v>RD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6.9444444444444448E-2"/>
                  <c:y val="8.845599879969157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D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8B-42A6-9132-2F195F841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[world_bank_financial_dev_db.xlsx]Hoja1!$AK$5:$AK$20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[world_bank_financial_dev_db.xlsx]Hoja1!$AL$5:$AL$20</c:f>
              <c:numCache>
                <c:formatCode>General</c:formatCode>
                <c:ptCount val="16"/>
                <c:pt idx="0">
                  <c:v>0.20387832</c:v>
                </c:pt>
                <c:pt idx="1">
                  <c:v>0.76701914999999998</c:v>
                </c:pt>
                <c:pt idx="2">
                  <c:v>1.2478187000000001</c:v>
                </c:pt>
                <c:pt idx="3">
                  <c:v>1.7721505</c:v>
                </c:pt>
                <c:pt idx="4">
                  <c:v>2.2887067999999999</c:v>
                </c:pt>
                <c:pt idx="5">
                  <c:v>2.9435194</c:v>
                </c:pt>
                <c:pt idx="6">
                  <c:v>3.9371649</c:v>
                </c:pt>
                <c:pt idx="7">
                  <c:v>4.5559694999999998</c:v>
                </c:pt>
                <c:pt idx="8">
                  <c:v>5.3565901</c:v>
                </c:pt>
                <c:pt idx="9">
                  <c:v>6.4435785000000001</c:v>
                </c:pt>
                <c:pt idx="10">
                  <c:v>7.3981918999999996</c:v>
                </c:pt>
                <c:pt idx="11">
                  <c:v>8.1623008000000006</c:v>
                </c:pt>
                <c:pt idx="12">
                  <c:v>8.9878313999999992</c:v>
                </c:pt>
                <c:pt idx="13">
                  <c:v>9.8440075</c:v>
                </c:pt>
                <c:pt idx="14">
                  <c:v>10.731881</c:v>
                </c:pt>
                <c:pt idx="15">
                  <c:v>11.124929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8B-42A6-9132-2F195F841D91}"/>
            </c:ext>
          </c:extLst>
        </c:ser>
        <c:ser>
          <c:idx val="1"/>
          <c:order val="1"/>
          <c:tx>
            <c:strRef>
              <c:f>[world_bank_financial_dev_db.xlsx]Hoja1!$AM$4</c:f>
              <c:strCache>
                <c:ptCount val="1"/>
                <c:pt idx="0">
                  <c:v>LATAM - High income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[world_bank_financial_dev_db.xlsx]Hoja1!$AK$5:$AK$20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[world_bank_financial_dev_db.xlsx]Hoja1!$AM$5:$AM$20</c:f>
              <c:numCache>
                <c:formatCode>General</c:formatCode>
                <c:ptCount val="16"/>
                <c:pt idx="0">
                  <c:v>33.648994999999999</c:v>
                </c:pt>
                <c:pt idx="1">
                  <c:v>22.598180369999998</c:v>
                </c:pt>
                <c:pt idx="2">
                  <c:v>23.766425769999998</c:v>
                </c:pt>
                <c:pt idx="3">
                  <c:v>24.861400419999999</c:v>
                </c:pt>
                <c:pt idx="4">
                  <c:v>20.411982313333333</c:v>
                </c:pt>
                <c:pt idx="5">
                  <c:v>25.464563296666668</c:v>
                </c:pt>
                <c:pt idx="6">
                  <c:v>24.825053070000003</c:v>
                </c:pt>
                <c:pt idx="7">
                  <c:v>23.340611505000002</c:v>
                </c:pt>
                <c:pt idx="8">
                  <c:v>24.987639912500001</c:v>
                </c:pt>
                <c:pt idx="9">
                  <c:v>27.20247543</c:v>
                </c:pt>
                <c:pt idx="10">
                  <c:v>29.127684152500002</c:v>
                </c:pt>
                <c:pt idx="11">
                  <c:v>28.502436018000004</c:v>
                </c:pt>
                <c:pt idx="12">
                  <c:v>31.1095693975</c:v>
                </c:pt>
                <c:pt idx="13">
                  <c:v>33.069011490000001</c:v>
                </c:pt>
                <c:pt idx="14">
                  <c:v>32.087556339999999</c:v>
                </c:pt>
                <c:pt idx="15">
                  <c:v>35.554766457499994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8B-42A6-9132-2F195F841D91}"/>
            </c:ext>
          </c:extLst>
        </c:ser>
        <c:ser>
          <c:idx val="2"/>
          <c:order val="2"/>
          <c:tx>
            <c:strRef>
              <c:f>[world_bank_financial_dev_db.xlsx]Hoja1!$AN$4</c:f>
              <c:strCache>
                <c:ptCount val="1"/>
                <c:pt idx="0">
                  <c:v>LATAM - Lower middle income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[world_bank_financial_dev_db.xlsx]Hoja1!$AK$5:$AK$20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[world_bank_financial_dev_db.xlsx]Hoja1!$AN$5:$AN$20</c:f>
              <c:numCache>
                <c:formatCode>General</c:formatCode>
                <c:ptCount val="16"/>
                <c:pt idx="0">
                  <c:v>12.028988439999999</c:v>
                </c:pt>
                <c:pt idx="1">
                  <c:v>13.846178103333331</c:v>
                </c:pt>
                <c:pt idx="2">
                  <c:v>13.982066423333334</c:v>
                </c:pt>
                <c:pt idx="3">
                  <c:v>14.897082499999998</c:v>
                </c:pt>
                <c:pt idx="4">
                  <c:v>15.79558383</c:v>
                </c:pt>
                <c:pt idx="5">
                  <c:v>18.370043410000001</c:v>
                </c:pt>
                <c:pt idx="6">
                  <c:v>19.525601823333332</c:v>
                </c:pt>
                <c:pt idx="7">
                  <c:v>19.376889430000002</c:v>
                </c:pt>
                <c:pt idx="8">
                  <c:v>20.422342879999999</c:v>
                </c:pt>
                <c:pt idx="9">
                  <c:v>21.511523516666667</c:v>
                </c:pt>
                <c:pt idx="10">
                  <c:v>33.836308500000001</c:v>
                </c:pt>
                <c:pt idx="11">
                  <c:v>24.59838684</c:v>
                </c:pt>
                <c:pt idx="12">
                  <c:v>26.597640963333337</c:v>
                </c:pt>
                <c:pt idx="13">
                  <c:v>27.547470816666664</c:v>
                </c:pt>
                <c:pt idx="14">
                  <c:v>28.188853996666666</c:v>
                </c:pt>
                <c:pt idx="15">
                  <c:v>30.240621430000004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58B-42A6-9132-2F195F841D91}"/>
            </c:ext>
          </c:extLst>
        </c:ser>
        <c:ser>
          <c:idx val="3"/>
          <c:order val="3"/>
          <c:tx>
            <c:strRef>
              <c:f>[world_bank_financial_dev_db.xlsx]Hoja1!$AO$4</c:f>
              <c:strCache>
                <c:ptCount val="1"/>
                <c:pt idx="0">
                  <c:v>LATAM - Upper middle income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[world_bank_financial_dev_db.xlsx]Hoja1!$AK$5:$AK$20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[world_bank_financial_dev_db.xlsx]Hoja1!$AO$5:$AO$20</c:f>
              <c:numCache>
                <c:formatCode>General</c:formatCode>
                <c:ptCount val="16"/>
                <c:pt idx="0">
                  <c:v>9.3183129499999993</c:v>
                </c:pt>
                <c:pt idx="1">
                  <c:v>9.3604690250000004</c:v>
                </c:pt>
                <c:pt idx="2">
                  <c:v>11.020217733333332</c:v>
                </c:pt>
                <c:pt idx="3">
                  <c:v>11.8824928875</c:v>
                </c:pt>
                <c:pt idx="4">
                  <c:v>10.3771114375</c:v>
                </c:pt>
                <c:pt idx="5">
                  <c:v>12.224547874999999</c:v>
                </c:pt>
                <c:pt idx="6">
                  <c:v>13.00406555</c:v>
                </c:pt>
                <c:pt idx="7">
                  <c:v>12.424668112500001</c:v>
                </c:pt>
                <c:pt idx="8">
                  <c:v>13.141516612500002</c:v>
                </c:pt>
                <c:pt idx="9">
                  <c:v>13.191801825000002</c:v>
                </c:pt>
                <c:pt idx="10">
                  <c:v>13.881069025</c:v>
                </c:pt>
                <c:pt idx="11">
                  <c:v>15.107075712500002</c:v>
                </c:pt>
                <c:pt idx="12">
                  <c:v>15.467682599999998</c:v>
                </c:pt>
                <c:pt idx="13">
                  <c:v>17.488790333333334</c:v>
                </c:pt>
                <c:pt idx="14">
                  <c:v>18.081850866666667</c:v>
                </c:pt>
                <c:pt idx="15">
                  <c:v>19.692677133333333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58B-42A6-9132-2F195F841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152128"/>
        <c:axId val="211727792"/>
      </c:lineChart>
      <c:catAx>
        <c:axId val="4131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11727792"/>
        <c:crosses val="autoZero"/>
        <c:auto val="1"/>
        <c:lblAlgn val="ctr"/>
        <c:lblOffset val="100"/>
        <c:noMultiLvlLbl val="0"/>
      </c:catAx>
      <c:valAx>
        <c:axId val="21172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41315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"/>
          <c:w val="0.9467308273106585"/>
          <c:h val="0.24482475068262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D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40537370793857"/>
          <c:y val="0.16008771929824561"/>
          <c:w val="0.75833115612436919"/>
          <c:h val="0.7523171363447990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[green_bond_mkt_size.xlsx]Hoja1!$A$2:$A$11</c:f>
              <c:strCache>
                <c:ptCount val="10"/>
                <c:pt idx="0">
                  <c:v>Chile</c:v>
                </c:pt>
                <c:pt idx="1">
                  <c:v>Guatemala</c:v>
                </c:pt>
                <c:pt idx="2">
                  <c:v>Perú</c:v>
                </c:pt>
                <c:pt idx="3">
                  <c:v>Costa Rica</c:v>
                </c:pt>
                <c:pt idx="4">
                  <c:v>Colombia</c:v>
                </c:pt>
                <c:pt idx="5">
                  <c:v>Brazil</c:v>
                </c:pt>
                <c:pt idx="6">
                  <c:v>Mexico</c:v>
                </c:pt>
                <c:pt idx="7">
                  <c:v>Argentina</c:v>
                </c:pt>
                <c:pt idx="8">
                  <c:v>Uruguay</c:v>
                </c:pt>
                <c:pt idx="9">
                  <c:v>RD</c:v>
                </c:pt>
              </c:strCache>
            </c:strRef>
          </c:cat>
          <c:val>
            <c:numRef>
              <c:f>[green_bond_mkt_size.xlsx]Hoja1!$G$2:$G$11</c:f>
              <c:numCache>
                <c:formatCode>0.0%</c:formatCode>
                <c:ptCount val="10"/>
                <c:pt idx="0">
                  <c:v>0.11895454030972</c:v>
                </c:pt>
                <c:pt idx="1">
                  <c:v>2.4900853385945981E-2</c:v>
                </c:pt>
                <c:pt idx="2">
                  <c:v>1.4908329851255776E-2</c:v>
                </c:pt>
                <c:pt idx="3">
                  <c:v>1.1451824452368959E-2</c:v>
                </c:pt>
                <c:pt idx="4">
                  <c:v>7.9623659549931669E-3</c:v>
                </c:pt>
                <c:pt idx="5">
                  <c:v>7.2867016412708424E-3</c:v>
                </c:pt>
                <c:pt idx="6">
                  <c:v>6.4031910739215415E-3</c:v>
                </c:pt>
                <c:pt idx="7">
                  <c:v>3.7418073648801831E-3</c:v>
                </c:pt>
                <c:pt idx="8">
                  <c:v>2.7397530068278466E-3</c:v>
                </c:pt>
                <c:pt idx="9">
                  <c:v>1.946808543027393E-3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BC-405D-BAFD-CEAB1BF34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0438463"/>
        <c:axId val="507697583"/>
      </c:barChart>
      <c:catAx>
        <c:axId val="5204384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DO"/>
          </a:p>
        </c:txPr>
        <c:crossAx val="507697583"/>
        <c:crosses val="autoZero"/>
        <c:auto val="1"/>
        <c:lblAlgn val="ctr"/>
        <c:lblOffset val="100"/>
        <c:noMultiLvlLbl val="0"/>
      </c:catAx>
      <c:valAx>
        <c:axId val="507697583"/>
        <c:scaling>
          <c:orientation val="minMax"/>
        </c:scaling>
        <c:delete val="0"/>
        <c:axPos val="t"/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DO"/>
          </a:p>
        </c:txPr>
        <c:crossAx val="5204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D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DO" sz="1200" b="1" i="0" baseline="0">
                <a:solidFill>
                  <a:sysClr val="windowText" lastClr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Deuda del Sector Público No Financiero</a:t>
            </a:r>
            <a:endParaRPr lang="es-DO" sz="1100">
              <a:solidFill>
                <a:sysClr val="windowText" lastClr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defRPr>
                <a:solidFill>
                  <a:sysClr val="windowText" lastClr="000000"/>
                </a:solidFill>
              </a:defRPr>
            </a:pPr>
            <a:r>
              <a:rPr lang="es-DO" sz="700" b="0" i="0" baseline="0">
                <a:solidFill>
                  <a:sysClr val="windowText" lastClr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Como % del total </a:t>
            </a:r>
          </a:p>
          <a:p>
            <a:pPr>
              <a:defRPr>
                <a:solidFill>
                  <a:sysClr val="windowText" lastClr="000000"/>
                </a:solidFill>
              </a:defRPr>
            </a:pPr>
            <a:r>
              <a:rPr lang="es-DO" sz="1050" b="0" i="0" baseline="0">
                <a:solidFill>
                  <a:sysClr val="windowText" lastClr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31 Agosto 2023</a:t>
            </a:r>
            <a:endParaRPr lang="es-DO" sz="1000">
              <a:solidFill>
                <a:sysClr val="windowText" lastClr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D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CP 2023 (Graph)'!$M$58</c:f>
              <c:strCache>
                <c:ptCount val="1"/>
                <c:pt idx="0">
                  <c:v>Deuda Externa % PIB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'Data CP 2023 (Graph)'!$N$57:$R$57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Jul. 23*</c:v>
                </c:pt>
              </c:strCache>
            </c:strRef>
          </c:cat>
          <c:val>
            <c:numRef>
              <c:f>'Data CP 2023 (Graph)'!$N$58:$R$58</c:f>
              <c:numCache>
                <c:formatCode>#,##0.0</c:formatCode>
                <c:ptCount val="5"/>
                <c:pt idx="0">
                  <c:v>26.300955591609576</c:v>
                </c:pt>
                <c:pt idx="1">
                  <c:v>38.948274032663107</c:v>
                </c:pt>
                <c:pt idx="2">
                  <c:v>35.272989020775739</c:v>
                </c:pt>
                <c:pt idx="3" formatCode="_(* #,##0.0_);_(* \(#,##0.0\);_(* &quot;-&quot;?_);_(@_)">
                  <c:v>31.891309006790074</c:v>
                </c:pt>
                <c:pt idx="4">
                  <c:v>31.306503378690127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0-4F13-9F02-0D695DDF5D10}"/>
            </c:ext>
          </c:extLst>
        </c:ser>
        <c:ser>
          <c:idx val="1"/>
          <c:order val="1"/>
          <c:tx>
            <c:strRef>
              <c:f>'Data CP 2023 (Graph)'!$M$59</c:f>
              <c:strCache>
                <c:ptCount val="1"/>
                <c:pt idx="0">
                  <c:v>Deuda Interna % PIB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'Data CP 2023 (Graph)'!$N$57:$R$57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Jul. 23*</c:v>
                </c:pt>
              </c:strCache>
            </c:strRef>
          </c:cat>
          <c:val>
            <c:numRef>
              <c:f>'Data CP 2023 (Graph)'!$N$59:$R$59</c:f>
              <c:numCache>
                <c:formatCode>#,##0.0</c:formatCode>
                <c:ptCount val="5"/>
                <c:pt idx="0">
                  <c:v>14.126513627248169</c:v>
                </c:pt>
                <c:pt idx="1">
                  <c:v>17.658219415652489</c:v>
                </c:pt>
                <c:pt idx="2">
                  <c:v>15.161140417819615</c:v>
                </c:pt>
                <c:pt idx="3" formatCode="_(* #,##0.0_);_(* \(#,##0.0\);_(* &quot;-&quot;?_);_(@_)">
                  <c:v>13.593262535308694</c:v>
                </c:pt>
                <c:pt idx="4">
                  <c:v>13.48421371687872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E0-4F13-9F02-0D695DDF5D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2437200"/>
        <c:axId val="332429984"/>
      </c:barChart>
      <c:lineChart>
        <c:grouping val="stacked"/>
        <c:varyColors val="0"/>
        <c:ser>
          <c:idx val="2"/>
          <c:order val="2"/>
          <c:tx>
            <c:strRef>
              <c:f>'Data CP 2023 (Graph)'!$M$60</c:f>
              <c:strCache>
                <c:ptCount val="1"/>
                <c:pt idx="0">
                  <c:v>Deuda/PIB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l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8.0182228511124512E-2"/>
                  <c:y val="-4.07383717610588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E0-4F13-9F02-0D695DDF5D10}"/>
                </c:ext>
              </c:extLst>
            </c:dLbl>
            <c:dLbl>
              <c:idx val="1"/>
              <c:layout>
                <c:manualLayout>
                  <c:x val="0"/>
                  <c:y val="-1.629534870442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E0-4F13-9F02-0D695DDF5D10}"/>
                </c:ext>
              </c:extLst>
            </c:dLbl>
            <c:dLbl>
              <c:idx val="2"/>
              <c:layout>
                <c:manualLayout>
                  <c:x val="0"/>
                  <c:y val="-3.2590697408847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E0-4F13-9F02-0D695DDF5D10}"/>
                </c:ext>
              </c:extLst>
            </c:dLbl>
            <c:dLbl>
              <c:idx val="3"/>
              <c:layout>
                <c:manualLayout>
                  <c:x val="-2.4297645003371949E-3"/>
                  <c:y val="-2.4443023056635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E0-4F13-9F02-0D695DDF5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'Data CP 2023 (Graph)'!$N$57:$R$57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Jul. 23*</c:v>
                </c:pt>
              </c:strCache>
            </c:strRef>
          </c:cat>
          <c:val>
            <c:numRef>
              <c:f>'Data CP 2023 (Graph)'!$N$60:$R$60</c:f>
              <c:numCache>
                <c:formatCode>#,##0.0</c:formatCode>
                <c:ptCount val="5"/>
                <c:pt idx="0">
                  <c:v>40.427469218857745</c:v>
                </c:pt>
                <c:pt idx="1">
                  <c:v>56.606493448315597</c:v>
                </c:pt>
                <c:pt idx="2" formatCode="_(* #,##0.0_);_(* \(#,##0.0\);_(* &quot;-&quot;??_);_(@_)">
                  <c:v>50.434129438595356</c:v>
                </c:pt>
                <c:pt idx="3" formatCode="_(* #,##0.0_);_(* \(#,##0.0\);_(* &quot;-&quot;??_);_(@_)">
                  <c:v>45.48457154209877</c:v>
                </c:pt>
                <c:pt idx="4" formatCode="_(* #,##0.0_);_(* \(#,##0.0\);_(* &quot;-&quot;??_);_(@_)">
                  <c:v>44.790717095568844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6E0-4F13-9F02-0D695DDF5D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2437200"/>
        <c:axId val="332429984"/>
      </c:lineChart>
      <c:catAx>
        <c:axId val="33243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332429984"/>
        <c:crosses val="autoZero"/>
        <c:auto val="1"/>
        <c:lblAlgn val="ctr"/>
        <c:lblOffset val="100"/>
        <c:noMultiLvlLbl val="0"/>
      </c:catAx>
      <c:valAx>
        <c:axId val="332429984"/>
        <c:scaling>
          <c:orientation val="minMax"/>
        </c:scaling>
        <c:delete val="1"/>
        <c:axPos val="l"/>
        <c:numFmt formatCode="#,###.0%" sourceLinked="0"/>
        <c:majorTickMark val="none"/>
        <c:minorTickMark val="none"/>
        <c:tickLblPos val="nextTo"/>
        <c:crossAx val="33243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D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DO"/>
              <a:t>Gasto Climático Incidencia Positiva  </a:t>
            </a:r>
          </a:p>
          <a:p>
            <a:pPr>
              <a:defRPr/>
            </a:pPr>
            <a:r>
              <a:rPr lang="es-DO" sz="1050"/>
              <a:t>(Millones de DOP)</a:t>
            </a:r>
          </a:p>
        </c:rich>
      </c:tx>
      <c:layout>
        <c:manualLayout>
          <c:xMode val="edge"/>
          <c:yMode val="edge"/>
          <c:x val="0.22312722736182131"/>
          <c:y val="3.7637229991059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'Gasto Cimático'!$B$37</c:f>
              <c:strCache>
                <c:ptCount val="1"/>
                <c:pt idx="0">
                  <c:v>3.1 - Protección del aire, agua y suelo.</c:v>
                </c:pt>
              </c:strCache>
            </c:strRef>
          </c:tx>
          <c:spPr>
            <a:solidFill>
              <a:srgbClr val="182440">
                <a:lumMod val="50000"/>
                <a:lumOff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'Gasto Cimático'!$C$35:$I$35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'Gasto Cimático'!$C$37:$I$37</c:f>
              <c:numCache>
                <c:formatCode>General</c:formatCode>
                <c:ptCount val="7"/>
                <c:pt idx="0">
                  <c:v>1581.36839001</c:v>
                </c:pt>
                <c:pt idx="1">
                  <c:v>1462.08348776</c:v>
                </c:pt>
                <c:pt idx="2">
                  <c:v>422.77802773000002</c:v>
                </c:pt>
                <c:pt idx="3">
                  <c:v>1473.3723430699999</c:v>
                </c:pt>
                <c:pt idx="4">
                  <c:v>2300.26340441</c:v>
                </c:pt>
                <c:pt idx="5">
                  <c:v>2813.1134042199997</c:v>
                </c:pt>
                <c:pt idx="6">
                  <c:v>148.41391969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FA-44B1-903C-C21BB2BAF20E}"/>
            </c:ext>
          </c:extLst>
        </c:ser>
        <c:ser>
          <c:idx val="2"/>
          <c:order val="2"/>
          <c:tx>
            <c:strRef>
              <c:f>'Gasto Cimático'!$B$38</c:f>
              <c:strCache>
                <c:ptCount val="1"/>
                <c:pt idx="0">
                  <c:v>3.2 - Protección de la biodiversidad y ordenación de desechos.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'Gasto Cimático'!$C$35:$I$35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'Gasto Cimático'!$C$38:$I$38</c:f>
              <c:numCache>
                <c:formatCode>General</c:formatCode>
                <c:ptCount val="7"/>
                <c:pt idx="0">
                  <c:v>1477.3486031499999</c:v>
                </c:pt>
                <c:pt idx="1">
                  <c:v>2718.3845852199997</c:v>
                </c:pt>
                <c:pt idx="2">
                  <c:v>4145.8108538500001</c:v>
                </c:pt>
                <c:pt idx="3">
                  <c:v>3549.0227328500005</c:v>
                </c:pt>
                <c:pt idx="4">
                  <c:v>4640.5853769500009</c:v>
                </c:pt>
                <c:pt idx="5">
                  <c:v>4881.2961016100007</c:v>
                </c:pt>
                <c:pt idx="6">
                  <c:v>2881.7785362200002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FA-44B1-903C-C21BB2BAF20E}"/>
            </c:ext>
          </c:extLst>
        </c:ser>
        <c:ser>
          <c:idx val="3"/>
          <c:order val="3"/>
          <c:tx>
            <c:strRef>
              <c:f>'Gasto Cimático'!$B$39</c:f>
              <c:strCache>
                <c:ptCount val="1"/>
                <c:pt idx="0">
                  <c:v>3.3 - Cambio Climático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'Gasto Cimático'!$C$35:$I$35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'Gasto Cimático'!$C$39:$I$39</c:f>
              <c:numCache>
                <c:formatCode>General</c:formatCode>
                <c:ptCount val="7"/>
                <c:pt idx="6">
                  <c:v>247.77555404000003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FA-44B1-903C-C21BB2BAF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2005984"/>
        <c:axId val="932006968"/>
      </c:barChart>
      <c:lineChart>
        <c:grouping val="stacked"/>
        <c:varyColors val="0"/>
        <c:ser>
          <c:idx val="0"/>
          <c:order val="0"/>
          <c:tx>
            <c:strRef>
              <c:f>'Gasto Cimático'!$B$36</c:f>
              <c:strCache>
                <c:ptCount val="1"/>
                <c:pt idx="0">
                  <c:v>Protección del Medio Ambiente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0898641588296763E-3"/>
                  <c:y val="2.7777777777777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FA-44B1-903C-C21BB2BAF20E}"/>
                </c:ext>
              </c:extLst>
            </c:dLbl>
            <c:dLbl>
              <c:idx val="2"/>
              <c:layout>
                <c:manualLayout>
                  <c:x val="2.0898641588295995E-3"/>
                  <c:y val="2.7777777777777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FA-44B1-903C-C21BB2BAF20E}"/>
                </c:ext>
              </c:extLst>
            </c:dLbl>
            <c:dLbl>
              <c:idx val="6"/>
              <c:layout>
                <c:manualLayout>
                  <c:x val="-1.6042029246245786E-16"/>
                  <c:y val="-3.7637229991059167E-2"/>
                </c:manualLayout>
              </c:layout>
              <c:numFmt formatCode="_(&quot;$&quot;* #,##0_);_(&quot;$&quot;* \(#,##0\);_(&quot;$&quot;* &quot;-&quot;_);_(@_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sng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D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FA-44B1-903C-C21BB2BAF20E}"/>
                </c:ext>
              </c:extLst>
            </c:dLbl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 Cimático'!$C$35:$I$35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'Gasto Cimático'!$C$36:$I$36</c:f>
              <c:numCache>
                <c:formatCode>General</c:formatCode>
                <c:ptCount val="7"/>
                <c:pt idx="0">
                  <c:v>3058.7169931600001</c:v>
                </c:pt>
                <c:pt idx="1">
                  <c:v>4180.4680729800002</c:v>
                </c:pt>
                <c:pt idx="2">
                  <c:v>4568.5888815799999</c:v>
                </c:pt>
                <c:pt idx="3">
                  <c:v>5022.3950759200006</c:v>
                </c:pt>
                <c:pt idx="4">
                  <c:v>6940.8487813600004</c:v>
                </c:pt>
                <c:pt idx="5">
                  <c:v>7694.4095058300009</c:v>
                </c:pt>
                <c:pt idx="6">
                  <c:v>3277.9680099500001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0FA-44B1-903C-C21BB2BAF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005984"/>
        <c:axId val="932006968"/>
      </c:lineChart>
      <c:catAx>
        <c:axId val="9320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932006968"/>
        <c:crosses val="autoZero"/>
        <c:auto val="1"/>
        <c:lblAlgn val="ctr"/>
        <c:lblOffset val="100"/>
        <c:noMultiLvlLbl val="0"/>
      </c:catAx>
      <c:valAx>
        <c:axId val="932006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200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D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Aeropuertos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s-D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Inversiones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6-4516-BC10-27D9578B57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Electricidad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defRPr>
                  </a:pPr>
                  <a:endParaRPr lang="es-D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BA6-4516-BC10-27D9578B57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s-D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Inversiones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A6-4516-BC10-27D9578B57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Puertos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s-D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Inversiones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A6-4516-BC10-27D9578B57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Caminos</c:v>
                </c:pt>
              </c:strCache>
            </c:strRef>
          </c:tx>
          <c:spPr>
            <a:solidFill>
              <a:srgbClr val="1BBB4D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s-D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Inversiones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A6-4516-BC10-27D9578B57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4963264"/>
        <c:axId val="1394963744"/>
      </c:barChart>
      <c:catAx>
        <c:axId val="139496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1394963744"/>
        <c:crosses val="autoZero"/>
        <c:auto val="1"/>
        <c:lblAlgn val="ctr"/>
        <c:lblOffset val="100"/>
        <c:noMultiLvlLbl val="0"/>
      </c:catAx>
      <c:valAx>
        <c:axId val="139496374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139496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s-D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s-D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r>
              <a:rPr lang="es-DO"/>
              <a:t>AOD neta proporcionada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s-D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Data!$C$3</c:f>
              <c:strCache>
                <c:ptCount val="1"/>
                <c:pt idx="0">
                  <c:v>AOD neta recibida (% del gasto del gobierno central)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Data!$D$1:$I$2</c:f>
              <c:multiLvlStrCache>
                <c:ptCount val="6"/>
                <c:lvl>
                  <c:pt idx="0">
                    <c:v>..</c:v>
                  </c:pt>
                  <c:pt idx="1">
                    <c:v>..</c:v>
                  </c:pt>
                  <c:pt idx="2">
                    <c:v>..</c:v>
                  </c:pt>
                  <c:pt idx="3">
                    <c:v>..</c:v>
                  </c:pt>
                  <c:pt idx="4">
                    <c:v>..</c:v>
                  </c:pt>
                  <c:pt idx="5">
                    <c:v>..</c:v>
                  </c:pt>
                </c:lvl>
                <c:lvl>
                  <c:pt idx="0">
                    <c:v>2017</c:v>
                  </c:pt>
                  <c:pt idx="1">
                    <c:v>2018</c:v>
                  </c:pt>
                  <c:pt idx="2">
                    <c:v>2019</c:v>
                  </c:pt>
                  <c:pt idx="3">
                    <c:v>2020</c:v>
                  </c:pt>
                  <c:pt idx="4">
                    <c:v>2021</c:v>
                  </c:pt>
                  <c:pt idx="5">
                    <c:v>2022</c:v>
                  </c:pt>
                </c:lvl>
              </c:multiLvlStrCache>
            </c:multiLvlStrRef>
          </c:cat>
          <c:val>
            <c:numRef>
              <c:f>Data!$D$3:$I$3</c:f>
              <c:numCache>
                <c:formatCode>0%</c:formatCode>
                <c:ptCount val="6"/>
                <c:pt idx="0">
                  <c:v>0.91851344220709485</c:v>
                </c:pt>
                <c:pt idx="1">
                  <c:v>0.66462785957907178</c:v>
                </c:pt>
                <c:pt idx="2">
                  <c:v>0.92787215810259738</c:v>
                </c:pt>
                <c:pt idx="3">
                  <c:v>2.2195111723953396</c:v>
                </c:pt>
                <c:pt idx="4">
                  <c:v>2.6721725336530637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C-4F6B-BCFC-8B9136C80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7055439"/>
        <c:axId val="517067919"/>
      </c:barChart>
      <c:lineChart>
        <c:grouping val="standard"/>
        <c:varyColors val="0"/>
        <c:ser>
          <c:idx val="1"/>
          <c:order val="1"/>
          <c:tx>
            <c:strRef>
              <c:f>Data!$C$4</c:f>
              <c:strCache>
                <c:ptCount val="1"/>
                <c:pt idx="0">
                  <c:v>AOD neta recibida (% de la formación bruta de capital)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Data!$D$1:$I$2</c:f>
              <c:multiLvlStrCache>
                <c:ptCount val="6"/>
                <c:lvl>
                  <c:pt idx="0">
                    <c:v>..</c:v>
                  </c:pt>
                  <c:pt idx="1">
                    <c:v>..</c:v>
                  </c:pt>
                  <c:pt idx="2">
                    <c:v>..</c:v>
                  </c:pt>
                  <c:pt idx="3">
                    <c:v>..</c:v>
                  </c:pt>
                  <c:pt idx="4">
                    <c:v>..</c:v>
                  </c:pt>
                  <c:pt idx="5">
                    <c:v>..</c:v>
                  </c:pt>
                </c:lvl>
                <c:lvl>
                  <c:pt idx="0">
                    <c:v>2017</c:v>
                  </c:pt>
                  <c:pt idx="1">
                    <c:v>2018</c:v>
                  </c:pt>
                  <c:pt idx="2">
                    <c:v>2019</c:v>
                  </c:pt>
                  <c:pt idx="3">
                    <c:v>2020</c:v>
                  </c:pt>
                  <c:pt idx="4">
                    <c:v>2021</c:v>
                  </c:pt>
                  <c:pt idx="5">
                    <c:v>2022</c:v>
                  </c:pt>
                </c:lvl>
              </c:multiLvlStrCache>
            </c:multiLvlStrRef>
          </c:cat>
          <c:val>
            <c:numRef>
              <c:f>Data!$D$4:$I$4</c:f>
              <c:numCache>
                <c:formatCode>0%</c:formatCode>
                <c:ptCount val="6"/>
                <c:pt idx="0">
                  <c:v>0.65477861192966058</c:v>
                </c:pt>
                <c:pt idx="1">
                  <c:v>0.4046292460457529</c:v>
                </c:pt>
                <c:pt idx="2">
                  <c:v>0.5660414733262944</c:v>
                </c:pt>
                <c:pt idx="3">
                  <c:v>1.8710182016024393</c:v>
                </c:pt>
                <c:pt idx="4">
                  <c:v>1.5176351926611062</c:v>
                </c:pt>
                <c:pt idx="5">
                  <c:v>0.97138370963760612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3C-4F6B-BCFC-8B9136C80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7055439"/>
        <c:axId val="517067919"/>
      </c:lineChart>
      <c:catAx>
        <c:axId val="51705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517067919"/>
        <c:crosses val="autoZero"/>
        <c:auto val="1"/>
        <c:lblAlgn val="ctr"/>
        <c:lblOffset val="100"/>
        <c:noMultiLvlLbl val="0"/>
      </c:catAx>
      <c:valAx>
        <c:axId val="517067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51705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s-D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s-D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r>
              <a:rPr lang="es-DO"/>
              <a:t>Gasto de gobiernos en educación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s-D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Costa Rica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Hoja2!$C$2:$K$2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Hoja2!$C$3:$K$3</c:f>
              <c:numCache>
                <c:formatCode>0.0</c:formatCode>
                <c:ptCount val="9"/>
                <c:pt idx="0">
                  <c:v>6.69</c:v>
                </c:pt>
                <c:pt idx="1">
                  <c:v>6.68</c:v>
                </c:pt>
                <c:pt idx="2">
                  <c:v>6.87</c:v>
                </c:pt>
                <c:pt idx="3">
                  <c:v>6.89</c:v>
                </c:pt>
                <c:pt idx="4">
                  <c:v>7.07</c:v>
                </c:pt>
                <c:pt idx="5">
                  <c:v>6.77</c:v>
                </c:pt>
                <c:pt idx="6">
                  <c:v>6.74</c:v>
                </c:pt>
                <c:pt idx="7">
                  <c:v>6.65</c:v>
                </c:pt>
                <c:pt idx="8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02-496E-B4CE-5505709C86E2}"/>
            </c:ext>
          </c:extLst>
        </c:ser>
        <c:ser>
          <c:idx val="1"/>
          <c:order val="1"/>
          <c:tx>
            <c:strRef>
              <c:f>Hoja2!$B$4</c:f>
              <c:strCache>
                <c:ptCount val="1"/>
                <c:pt idx="0">
                  <c:v>República Dominicana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Hoja2!$C$2:$K$2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Hoja2!$C$4:$K$4</c:f>
              <c:numCache>
                <c:formatCode>0.0</c:formatCode>
                <c:ptCount val="9"/>
                <c:pt idx="0">
                  <c:v>3.63</c:v>
                </c:pt>
                <c:pt idx="1">
                  <c:v>3.62</c:v>
                </c:pt>
                <c:pt idx="2">
                  <c:v>3.6</c:v>
                </c:pt>
                <c:pt idx="3">
                  <c:v>3.85</c:v>
                </c:pt>
                <c:pt idx="4">
                  <c:v>3.92</c:v>
                </c:pt>
                <c:pt idx="5">
                  <c:v>3.92</c:v>
                </c:pt>
                <c:pt idx="6">
                  <c:v>4.04</c:v>
                </c:pt>
                <c:pt idx="7">
                  <c:v>4.5199999999999996</c:v>
                </c:pt>
                <c:pt idx="8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02-496E-B4CE-5505709C86E2}"/>
            </c:ext>
          </c:extLst>
        </c:ser>
        <c:ser>
          <c:idx val="2"/>
          <c:order val="2"/>
          <c:tx>
            <c:strRef>
              <c:f>Hoja2!$B$5</c:f>
              <c:strCache>
                <c:ptCount val="1"/>
                <c:pt idx="0">
                  <c:v>América Latina y el Caribe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Hoja2!$C$2:$K$2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Hoja2!$C$5:$K$5</c:f>
              <c:numCache>
                <c:formatCode>0.0</c:formatCode>
                <c:ptCount val="9"/>
                <c:pt idx="0">
                  <c:v>4.625172413793103</c:v>
                </c:pt>
                <c:pt idx="1">
                  <c:v>4.5278125000000005</c:v>
                </c:pt>
                <c:pt idx="2">
                  <c:v>4.5171052631578963</c:v>
                </c:pt>
                <c:pt idx="3">
                  <c:v>4.544999999999999</c:v>
                </c:pt>
                <c:pt idx="4">
                  <c:v>4.1641666666666675</c:v>
                </c:pt>
                <c:pt idx="5">
                  <c:v>4.3287179487179497</c:v>
                </c:pt>
                <c:pt idx="6">
                  <c:v>4.2078787878787871</c:v>
                </c:pt>
                <c:pt idx="7">
                  <c:v>4.415937500000001</c:v>
                </c:pt>
                <c:pt idx="8">
                  <c:v>4.0008695652173918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02-496E-B4CE-5505709C86E2}"/>
            </c:ext>
          </c:extLst>
        </c:ser>
        <c:ser>
          <c:idx val="3"/>
          <c:order val="3"/>
          <c:tx>
            <c:strRef>
              <c:f>Hoja2!$B$6</c:f>
              <c:strCache>
                <c:ptCount val="1"/>
                <c:pt idx="0">
                  <c:v>Promedio global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Hoja2!$C$2:$K$2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Hoja2!$C$6:$K$6</c:f>
              <c:numCache>
                <c:formatCode>0.0</c:formatCode>
                <c:ptCount val="9"/>
                <c:pt idx="0">
                  <c:v>4.5659627329192594</c:v>
                </c:pt>
                <c:pt idx="1">
                  <c:v>4.5067469879518081</c:v>
                </c:pt>
                <c:pt idx="2">
                  <c:v>4.5000578034682084</c:v>
                </c:pt>
                <c:pt idx="3">
                  <c:v>4.5039534883720922</c:v>
                </c:pt>
                <c:pt idx="4">
                  <c:v>4.3756249999999985</c:v>
                </c:pt>
                <c:pt idx="5">
                  <c:v>4.3058045977011492</c:v>
                </c:pt>
                <c:pt idx="6">
                  <c:v>4.2987134502923974</c:v>
                </c:pt>
                <c:pt idx="7">
                  <c:v>4.3950617283950653</c:v>
                </c:pt>
                <c:pt idx="8">
                  <c:v>4.3909154929577436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02-496E-B4CE-5505709C8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4072991"/>
        <c:axId val="1784072159"/>
      </c:lineChart>
      <c:catAx>
        <c:axId val="17840729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r>
                  <a:rPr lang="es-DO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pPr>
              <a:endParaRPr lang="es-D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1784072159"/>
        <c:crosses val="autoZero"/>
        <c:auto val="1"/>
        <c:lblAlgn val="ctr"/>
        <c:lblOffset val="100"/>
        <c:noMultiLvlLbl val="0"/>
      </c:catAx>
      <c:valAx>
        <c:axId val="1784072159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r>
                  <a:rPr lang="es-DO"/>
                  <a:t>% del PIB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pPr>
              <a:endParaRPr lang="es-D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s-DO"/>
          </a:p>
        </c:txPr>
        <c:crossAx val="178407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s-D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s-D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95EEA-5E42-4049-AA52-9D307FE27C1E}" type="doc">
      <dgm:prSet loTypeId="urn:microsoft.com/office/officeart/2005/8/layout/lProcess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DO"/>
        </a:p>
      </dgm:t>
    </dgm:pt>
    <dgm:pt modelId="{BDD7BDD9-CB7A-4005-AE19-F25B310750F0}">
      <dgm:prSet phldrT="[Texto]"/>
      <dgm:spPr/>
      <dgm:t>
        <a:bodyPr/>
        <a:lstStyle/>
        <a:p>
          <a:r>
            <a:rPr lang="es-MX"/>
            <a:t>1</a:t>
          </a:r>
        </a:p>
        <a:p>
          <a:r>
            <a:rPr lang="es-MX"/>
            <a:t>Mecanismos de políticas económicas y de mercado</a:t>
          </a:r>
          <a:endParaRPr lang="es-DO"/>
        </a:p>
      </dgm:t>
    </dgm:pt>
    <dgm:pt modelId="{70FE41BE-670F-44F1-ACC0-C1344BB72A04}" type="parTrans" cxnId="{60BE3D83-2D9B-4729-ABC7-E2173C2026CB}">
      <dgm:prSet/>
      <dgm:spPr/>
      <dgm:t>
        <a:bodyPr/>
        <a:lstStyle/>
        <a:p>
          <a:endParaRPr lang="es-DO"/>
        </a:p>
      </dgm:t>
    </dgm:pt>
    <dgm:pt modelId="{9A25B86F-2A4A-43E1-8906-E1198F4A531B}" type="sibTrans" cxnId="{60BE3D83-2D9B-4729-ABC7-E2173C2026CB}">
      <dgm:prSet/>
      <dgm:spPr/>
      <dgm:t>
        <a:bodyPr/>
        <a:lstStyle/>
        <a:p>
          <a:endParaRPr lang="es-DO"/>
        </a:p>
      </dgm:t>
    </dgm:pt>
    <dgm:pt modelId="{23D4EC8B-E4B6-43AA-9B52-016FCAD82476}">
      <dgm:prSet phldrT="[Texto]"/>
      <dgm:spPr/>
      <dgm:t>
        <a:bodyPr/>
        <a:lstStyle/>
        <a:p>
          <a:r>
            <a:rPr lang="es-MX" b="0"/>
            <a:t>Clasificadores de gasto y gestión presupuestaria</a:t>
          </a:r>
          <a:endParaRPr lang="es-DO" b="0"/>
        </a:p>
      </dgm:t>
    </dgm:pt>
    <dgm:pt modelId="{D13573B7-3058-440C-91A1-E9CD9A30854A}" type="parTrans" cxnId="{6C334946-60C2-4EEF-A462-E730E40124C5}">
      <dgm:prSet/>
      <dgm:spPr/>
      <dgm:t>
        <a:bodyPr/>
        <a:lstStyle/>
        <a:p>
          <a:endParaRPr lang="es-DO"/>
        </a:p>
      </dgm:t>
    </dgm:pt>
    <dgm:pt modelId="{A608E41D-A3CC-4F37-ADDA-757BCBE05AF4}" type="sibTrans" cxnId="{6C334946-60C2-4EEF-A462-E730E40124C5}">
      <dgm:prSet/>
      <dgm:spPr/>
      <dgm:t>
        <a:bodyPr/>
        <a:lstStyle/>
        <a:p>
          <a:endParaRPr lang="es-DO"/>
        </a:p>
      </dgm:t>
    </dgm:pt>
    <dgm:pt modelId="{1E1FD270-54F3-46E4-8C3D-0BDE307BA6E5}">
      <dgm:prSet phldrT="[Texto]"/>
      <dgm:spPr/>
      <dgm:t>
        <a:bodyPr/>
        <a:lstStyle/>
        <a:p>
          <a:r>
            <a:rPr lang="es-MX" b="0"/>
            <a:t>Taxonomía verde</a:t>
          </a:r>
          <a:endParaRPr lang="es-DO" b="0"/>
        </a:p>
      </dgm:t>
    </dgm:pt>
    <dgm:pt modelId="{7340303C-3D13-4CDA-BC05-6D708177B107}" type="parTrans" cxnId="{68F98A45-38D6-4867-A9AF-C56CC88C40EB}">
      <dgm:prSet/>
      <dgm:spPr/>
      <dgm:t>
        <a:bodyPr/>
        <a:lstStyle/>
        <a:p>
          <a:endParaRPr lang="es-DO"/>
        </a:p>
      </dgm:t>
    </dgm:pt>
    <dgm:pt modelId="{4E8849B6-91FA-4FEA-B820-86B7F932D3CF}" type="sibTrans" cxnId="{68F98A45-38D6-4867-A9AF-C56CC88C40EB}">
      <dgm:prSet/>
      <dgm:spPr/>
      <dgm:t>
        <a:bodyPr/>
        <a:lstStyle/>
        <a:p>
          <a:endParaRPr lang="es-DO"/>
        </a:p>
      </dgm:t>
    </dgm:pt>
    <dgm:pt modelId="{5B8139A1-33C2-4628-AA87-33C386DAF9EE}">
      <dgm:prSet phldrT="[Texto]"/>
      <dgm:spPr/>
      <dgm:t>
        <a:bodyPr/>
        <a:lstStyle/>
        <a:p>
          <a:r>
            <a:rPr lang="es-MX"/>
            <a:t>2</a:t>
          </a:r>
        </a:p>
        <a:p>
          <a:r>
            <a:rPr lang="es-MX"/>
            <a:t>Instrumentos financieros innovadores</a:t>
          </a:r>
          <a:endParaRPr lang="es-DO"/>
        </a:p>
      </dgm:t>
    </dgm:pt>
    <dgm:pt modelId="{492F72BB-626D-4CC3-B038-AA02AB42E0F7}" type="parTrans" cxnId="{23143000-2DCB-44C4-9779-E4FD194D63AA}">
      <dgm:prSet/>
      <dgm:spPr/>
      <dgm:t>
        <a:bodyPr/>
        <a:lstStyle/>
        <a:p>
          <a:endParaRPr lang="es-DO"/>
        </a:p>
      </dgm:t>
    </dgm:pt>
    <dgm:pt modelId="{10682B2E-0817-4952-8F42-AFB1F2355DE4}" type="sibTrans" cxnId="{23143000-2DCB-44C4-9779-E4FD194D63AA}">
      <dgm:prSet/>
      <dgm:spPr/>
      <dgm:t>
        <a:bodyPr/>
        <a:lstStyle/>
        <a:p>
          <a:endParaRPr lang="es-DO"/>
        </a:p>
      </dgm:t>
    </dgm:pt>
    <dgm:pt modelId="{695450AF-70B0-46A7-BF54-FEC1F64FF4D3}">
      <dgm:prSet phldrT="[Texto]"/>
      <dgm:spPr/>
      <dgm:t>
        <a:bodyPr/>
        <a:lstStyle/>
        <a:p>
          <a:r>
            <a:rPr lang="es-DO"/>
            <a:t>Bonos verdes y azules soberanos</a:t>
          </a:r>
        </a:p>
      </dgm:t>
    </dgm:pt>
    <dgm:pt modelId="{E840C853-7FA2-4242-BC38-0E53F7121B5E}" type="parTrans" cxnId="{D4AE24BC-2771-4ECB-85B2-07C72408BC9E}">
      <dgm:prSet/>
      <dgm:spPr/>
      <dgm:t>
        <a:bodyPr/>
        <a:lstStyle/>
        <a:p>
          <a:endParaRPr lang="es-DO"/>
        </a:p>
      </dgm:t>
    </dgm:pt>
    <dgm:pt modelId="{11DF594B-BB94-4698-BA49-6A590C156FC0}" type="sibTrans" cxnId="{D4AE24BC-2771-4ECB-85B2-07C72408BC9E}">
      <dgm:prSet/>
      <dgm:spPr/>
      <dgm:t>
        <a:bodyPr/>
        <a:lstStyle/>
        <a:p>
          <a:endParaRPr lang="es-DO"/>
        </a:p>
      </dgm:t>
    </dgm:pt>
    <dgm:pt modelId="{636C9E37-2CAB-4D3F-98A8-7399E814EE4B}">
      <dgm:prSet phldrT="[Texto]"/>
      <dgm:spPr/>
      <dgm:t>
        <a:bodyPr/>
        <a:lstStyle/>
        <a:p>
          <a:r>
            <a:rPr lang="es-DO"/>
            <a:t>Canjes de deuda por naturaleza</a:t>
          </a:r>
        </a:p>
      </dgm:t>
    </dgm:pt>
    <dgm:pt modelId="{13DE65D7-6037-4391-9415-20B9E1EE4A0D}" type="parTrans" cxnId="{0256332A-3121-4EF1-B935-692B2D51A3D3}">
      <dgm:prSet/>
      <dgm:spPr/>
      <dgm:t>
        <a:bodyPr/>
        <a:lstStyle/>
        <a:p>
          <a:endParaRPr lang="es-DO"/>
        </a:p>
      </dgm:t>
    </dgm:pt>
    <dgm:pt modelId="{AD428A05-3C6A-4DA5-8CC1-E00D567154DF}" type="sibTrans" cxnId="{0256332A-3121-4EF1-B935-692B2D51A3D3}">
      <dgm:prSet/>
      <dgm:spPr/>
      <dgm:t>
        <a:bodyPr/>
        <a:lstStyle/>
        <a:p>
          <a:endParaRPr lang="es-DO"/>
        </a:p>
      </dgm:t>
    </dgm:pt>
    <dgm:pt modelId="{7FF692CF-8A49-40BB-9EEE-F9B6349F469D}">
      <dgm:prSet phldrT="[Texto]"/>
      <dgm:spPr/>
      <dgm:t>
        <a:bodyPr/>
        <a:lstStyle/>
        <a:p>
          <a:r>
            <a:rPr lang="es-DO"/>
            <a:t>3</a:t>
          </a:r>
        </a:p>
        <a:p>
          <a:r>
            <a:rPr lang="es-DO"/>
            <a:t>Fondos climáticos internacionales</a:t>
          </a:r>
        </a:p>
      </dgm:t>
    </dgm:pt>
    <dgm:pt modelId="{E78F884E-47E7-43C7-886E-0031CE376185}" type="parTrans" cxnId="{62E9A339-CFA5-41C5-825B-39C0FEB50BEC}">
      <dgm:prSet/>
      <dgm:spPr/>
      <dgm:t>
        <a:bodyPr/>
        <a:lstStyle/>
        <a:p>
          <a:endParaRPr lang="es-DO"/>
        </a:p>
      </dgm:t>
    </dgm:pt>
    <dgm:pt modelId="{1A8AB3E5-1FDE-42AC-9162-3C54C8919A51}" type="sibTrans" cxnId="{62E9A339-CFA5-41C5-825B-39C0FEB50BEC}">
      <dgm:prSet/>
      <dgm:spPr/>
      <dgm:t>
        <a:bodyPr/>
        <a:lstStyle/>
        <a:p>
          <a:endParaRPr lang="es-DO"/>
        </a:p>
      </dgm:t>
    </dgm:pt>
    <dgm:pt modelId="{2AE9DA83-D791-4D06-B75E-8DDBD8037B3C}">
      <dgm:prSet phldrT="[Texto]"/>
      <dgm:spPr/>
      <dgm:t>
        <a:bodyPr/>
        <a:lstStyle/>
        <a:p>
          <a:r>
            <a:rPr lang="es-DO"/>
            <a:t>Generación de data y conocimiento climático</a:t>
          </a:r>
        </a:p>
      </dgm:t>
    </dgm:pt>
    <dgm:pt modelId="{E35FC875-AB43-4C54-AD81-2357A0BC519D}" type="parTrans" cxnId="{184F78F1-6987-44AB-9B7C-C624657FC6BB}">
      <dgm:prSet/>
      <dgm:spPr/>
      <dgm:t>
        <a:bodyPr/>
        <a:lstStyle/>
        <a:p>
          <a:endParaRPr lang="es-DO"/>
        </a:p>
      </dgm:t>
    </dgm:pt>
    <dgm:pt modelId="{E52DF341-BDB7-4696-B1DB-2F966018F867}" type="sibTrans" cxnId="{184F78F1-6987-44AB-9B7C-C624657FC6BB}">
      <dgm:prSet/>
      <dgm:spPr/>
      <dgm:t>
        <a:bodyPr/>
        <a:lstStyle/>
        <a:p>
          <a:endParaRPr lang="es-DO"/>
        </a:p>
      </dgm:t>
    </dgm:pt>
    <dgm:pt modelId="{295FFC8D-B828-4D13-9D01-DF7251252457}">
      <dgm:prSet phldrT="[Texto]"/>
      <dgm:spPr/>
      <dgm:t>
        <a:bodyPr/>
        <a:lstStyle/>
        <a:p>
          <a:r>
            <a:rPr lang="es-DO"/>
            <a:t>Estimación de las necesidades de inversión en cambio climático</a:t>
          </a:r>
        </a:p>
      </dgm:t>
    </dgm:pt>
    <dgm:pt modelId="{F14A3134-BE9B-4975-8816-04B9BFF26145}" type="parTrans" cxnId="{4E027B84-C41E-4788-8DAB-3310D58E69CA}">
      <dgm:prSet/>
      <dgm:spPr/>
      <dgm:t>
        <a:bodyPr/>
        <a:lstStyle/>
        <a:p>
          <a:endParaRPr lang="es-DO"/>
        </a:p>
      </dgm:t>
    </dgm:pt>
    <dgm:pt modelId="{9D018241-E294-43EC-B2C5-FEF86F953006}" type="sibTrans" cxnId="{4E027B84-C41E-4788-8DAB-3310D58E69CA}">
      <dgm:prSet/>
      <dgm:spPr/>
      <dgm:t>
        <a:bodyPr/>
        <a:lstStyle/>
        <a:p>
          <a:endParaRPr lang="es-DO"/>
        </a:p>
      </dgm:t>
    </dgm:pt>
    <dgm:pt modelId="{02D7D178-2576-4C74-B4B2-8B341397CABF}">
      <dgm:prSet phldrT="[Texto]"/>
      <dgm:spPr/>
      <dgm:t>
        <a:bodyPr/>
        <a:lstStyle/>
        <a:p>
          <a:r>
            <a:rPr lang="es-MX" b="0"/>
            <a:t>Valuación económica basada en adaptación y naturaleza</a:t>
          </a:r>
          <a:endParaRPr lang="es-DO" b="0"/>
        </a:p>
      </dgm:t>
    </dgm:pt>
    <dgm:pt modelId="{E8A8CE4C-C4D8-46F9-B956-23EAA58E6577}" type="parTrans" cxnId="{303E4338-04BB-46DB-8835-D7C0893CECDA}">
      <dgm:prSet/>
      <dgm:spPr/>
      <dgm:t>
        <a:bodyPr/>
        <a:lstStyle/>
        <a:p>
          <a:endParaRPr lang="es-DO"/>
        </a:p>
      </dgm:t>
    </dgm:pt>
    <dgm:pt modelId="{CA11860B-BA5B-466F-B9D5-23DB68379615}" type="sibTrans" cxnId="{303E4338-04BB-46DB-8835-D7C0893CECDA}">
      <dgm:prSet/>
      <dgm:spPr/>
      <dgm:t>
        <a:bodyPr/>
        <a:lstStyle/>
        <a:p>
          <a:endParaRPr lang="es-DO"/>
        </a:p>
      </dgm:t>
    </dgm:pt>
    <dgm:pt modelId="{54ADC17F-08DE-4489-9142-E19304F72E8D}">
      <dgm:prSet phldrT="[Texto]"/>
      <dgm:spPr/>
      <dgm:t>
        <a:bodyPr/>
        <a:lstStyle/>
        <a:p>
          <a:r>
            <a:rPr lang="es-DO"/>
            <a:t>Mercados de carbono</a:t>
          </a:r>
        </a:p>
      </dgm:t>
    </dgm:pt>
    <dgm:pt modelId="{674EC45A-F7C1-4FBC-8E13-6519AE065398}" type="parTrans" cxnId="{68AC8E45-4180-4FAF-9AC1-6E0F5BFBEADB}">
      <dgm:prSet/>
      <dgm:spPr/>
      <dgm:t>
        <a:bodyPr/>
        <a:lstStyle/>
        <a:p>
          <a:endParaRPr lang="es-DO"/>
        </a:p>
      </dgm:t>
    </dgm:pt>
    <dgm:pt modelId="{F82A4176-A172-4BD2-964B-1571DEF2509A}" type="sibTrans" cxnId="{68AC8E45-4180-4FAF-9AC1-6E0F5BFBEADB}">
      <dgm:prSet/>
      <dgm:spPr/>
      <dgm:t>
        <a:bodyPr/>
        <a:lstStyle/>
        <a:p>
          <a:endParaRPr lang="es-DO"/>
        </a:p>
      </dgm:t>
    </dgm:pt>
    <dgm:pt modelId="{EECEB45E-3D08-43E2-9F7C-AC34A674BC41}">
      <dgm:prSet phldrT="[Texto]"/>
      <dgm:spPr/>
      <dgm:t>
        <a:bodyPr/>
        <a:lstStyle/>
        <a:p>
          <a:r>
            <a:rPr lang="es-DO"/>
            <a:t>Políticas fiscales verdes</a:t>
          </a:r>
        </a:p>
      </dgm:t>
    </dgm:pt>
    <dgm:pt modelId="{2711DFCA-4C5F-4FA0-8236-56D292D9CD77}" type="parTrans" cxnId="{7A788C9D-0186-4FCB-B3D5-B58BED904C7B}">
      <dgm:prSet/>
      <dgm:spPr/>
      <dgm:t>
        <a:bodyPr/>
        <a:lstStyle/>
        <a:p>
          <a:endParaRPr lang="es-DO"/>
        </a:p>
      </dgm:t>
    </dgm:pt>
    <dgm:pt modelId="{99BBB351-F7D8-4AC1-8F84-E615DC431AA7}" type="sibTrans" cxnId="{7A788C9D-0186-4FCB-B3D5-B58BED904C7B}">
      <dgm:prSet/>
      <dgm:spPr/>
      <dgm:t>
        <a:bodyPr/>
        <a:lstStyle/>
        <a:p>
          <a:endParaRPr lang="es-DO"/>
        </a:p>
      </dgm:t>
    </dgm:pt>
    <dgm:pt modelId="{A2B95DCA-447A-43B3-979E-446C82209C08}">
      <dgm:prSet phldrT="[Texto]"/>
      <dgm:spPr/>
      <dgm:t>
        <a:bodyPr/>
        <a:lstStyle/>
        <a:p>
          <a:r>
            <a:rPr lang="es-DO"/>
            <a:t>Bonos verdes y azules en el sector privado</a:t>
          </a:r>
        </a:p>
      </dgm:t>
    </dgm:pt>
    <dgm:pt modelId="{EC110A7F-06A2-4C50-AE0A-C7D580D63368}" type="parTrans" cxnId="{1AD1522C-1C59-43FA-9AEC-B8E20272226F}">
      <dgm:prSet/>
      <dgm:spPr/>
      <dgm:t>
        <a:bodyPr/>
        <a:lstStyle/>
        <a:p>
          <a:endParaRPr lang="es-DO"/>
        </a:p>
      </dgm:t>
    </dgm:pt>
    <dgm:pt modelId="{40DA35F2-818B-41C6-94AA-68276244976A}" type="sibTrans" cxnId="{1AD1522C-1C59-43FA-9AEC-B8E20272226F}">
      <dgm:prSet/>
      <dgm:spPr/>
      <dgm:t>
        <a:bodyPr/>
        <a:lstStyle/>
        <a:p>
          <a:endParaRPr lang="es-DO"/>
        </a:p>
      </dgm:t>
    </dgm:pt>
    <dgm:pt modelId="{D0C995FC-7A3F-4DF6-AA1E-CAD0F68F0080}">
      <dgm:prSet phldrT="[Texto]"/>
      <dgm:spPr/>
      <dgm:t>
        <a:bodyPr/>
        <a:lstStyle/>
        <a:p>
          <a:r>
            <a:rPr lang="es-DO"/>
            <a:t>Créditos verdes</a:t>
          </a:r>
        </a:p>
      </dgm:t>
    </dgm:pt>
    <dgm:pt modelId="{EE51B4DD-C685-4A37-B07B-5DB0EA079198}" type="parTrans" cxnId="{9946A4CF-4915-422C-A522-A11063D2B8FE}">
      <dgm:prSet/>
      <dgm:spPr/>
      <dgm:t>
        <a:bodyPr/>
        <a:lstStyle/>
        <a:p>
          <a:endParaRPr lang="es-DO"/>
        </a:p>
      </dgm:t>
    </dgm:pt>
    <dgm:pt modelId="{90921EC0-230C-4F30-9B0A-4BC388E31BC6}" type="sibTrans" cxnId="{9946A4CF-4915-422C-A522-A11063D2B8FE}">
      <dgm:prSet/>
      <dgm:spPr/>
      <dgm:t>
        <a:bodyPr/>
        <a:lstStyle/>
        <a:p>
          <a:endParaRPr lang="es-DO"/>
        </a:p>
      </dgm:t>
    </dgm:pt>
    <dgm:pt modelId="{E57FFC32-A9C2-4BC2-AB7F-30245AC26E7D}">
      <dgm:prSet phldrT="[Texto]"/>
      <dgm:spPr/>
      <dgm:t>
        <a:bodyPr/>
        <a:lstStyle/>
        <a:p>
          <a:r>
            <a:rPr lang="es-DO"/>
            <a:t>Seguros paramétricos</a:t>
          </a:r>
        </a:p>
      </dgm:t>
    </dgm:pt>
    <dgm:pt modelId="{AAEB06BD-4AD3-4091-8759-68429064BABA}" type="parTrans" cxnId="{A4595742-6399-49DF-B05B-290E5BC3E4FC}">
      <dgm:prSet/>
      <dgm:spPr/>
      <dgm:t>
        <a:bodyPr/>
        <a:lstStyle/>
        <a:p>
          <a:endParaRPr lang="es-DO"/>
        </a:p>
      </dgm:t>
    </dgm:pt>
    <dgm:pt modelId="{3B844D22-FEDE-4754-A934-243B957CAAED}" type="sibTrans" cxnId="{A4595742-6399-49DF-B05B-290E5BC3E4FC}">
      <dgm:prSet/>
      <dgm:spPr/>
      <dgm:t>
        <a:bodyPr/>
        <a:lstStyle/>
        <a:p>
          <a:endParaRPr lang="es-DO"/>
        </a:p>
      </dgm:t>
    </dgm:pt>
    <dgm:pt modelId="{BE61763B-F9DB-4301-8532-6D9812A2D039}">
      <dgm:prSet phldrT="[Texto]"/>
      <dgm:spPr/>
      <dgm:t>
        <a:bodyPr/>
        <a:lstStyle/>
        <a:p>
          <a:r>
            <a:rPr lang="es-DO"/>
            <a:t>4</a:t>
          </a:r>
        </a:p>
        <a:p>
          <a:r>
            <a:rPr lang="es-DO"/>
            <a:t>Competencias y capacidades internas</a:t>
          </a:r>
        </a:p>
      </dgm:t>
    </dgm:pt>
    <dgm:pt modelId="{C78BB329-C7F5-41B7-AB85-BD5254C27D4E}" type="parTrans" cxnId="{758B9BB3-2068-41C8-AF57-61679F52CEDE}">
      <dgm:prSet/>
      <dgm:spPr/>
      <dgm:t>
        <a:bodyPr/>
        <a:lstStyle/>
        <a:p>
          <a:endParaRPr lang="es-DO"/>
        </a:p>
      </dgm:t>
    </dgm:pt>
    <dgm:pt modelId="{CF17E452-F1E5-4FF0-B27E-FD308C22978F}" type="sibTrans" cxnId="{758B9BB3-2068-41C8-AF57-61679F52CEDE}">
      <dgm:prSet/>
      <dgm:spPr/>
      <dgm:t>
        <a:bodyPr/>
        <a:lstStyle/>
        <a:p>
          <a:endParaRPr lang="es-DO"/>
        </a:p>
      </dgm:t>
    </dgm:pt>
    <dgm:pt modelId="{AFC9CA3C-9550-49F0-B266-DCBF2CB6A353}">
      <dgm:prSet phldrT="[Texto]"/>
      <dgm:spPr/>
      <dgm:t>
        <a:bodyPr/>
        <a:lstStyle/>
        <a:p>
          <a:r>
            <a:rPr lang="es-DO"/>
            <a:t>5</a:t>
          </a:r>
        </a:p>
        <a:p>
          <a:r>
            <a:rPr lang="es-DO"/>
            <a:t>Gestión del conocimiento y de la data</a:t>
          </a:r>
        </a:p>
      </dgm:t>
    </dgm:pt>
    <dgm:pt modelId="{D68164AF-0B8D-4669-9260-D499B715CEF8}" type="parTrans" cxnId="{70066BF2-4118-40DA-8063-0EE7A31C3AB8}">
      <dgm:prSet/>
      <dgm:spPr/>
      <dgm:t>
        <a:bodyPr/>
        <a:lstStyle/>
        <a:p>
          <a:endParaRPr lang="es-DO"/>
        </a:p>
      </dgm:t>
    </dgm:pt>
    <dgm:pt modelId="{3EF3B352-3E5D-4B5A-9B4B-D9173F84F8C1}" type="sibTrans" cxnId="{70066BF2-4118-40DA-8063-0EE7A31C3AB8}">
      <dgm:prSet/>
      <dgm:spPr/>
      <dgm:t>
        <a:bodyPr/>
        <a:lstStyle/>
        <a:p>
          <a:endParaRPr lang="es-DO"/>
        </a:p>
      </dgm:t>
    </dgm:pt>
    <dgm:pt modelId="{282B37C0-D409-4B84-B141-49428F2B46C1}">
      <dgm:prSet phldrT="[Texto]"/>
      <dgm:spPr/>
      <dgm:t>
        <a:bodyPr/>
        <a:lstStyle/>
        <a:p>
          <a:r>
            <a:rPr lang="es-DO"/>
            <a:t>Financiamiento mixto</a:t>
          </a:r>
        </a:p>
      </dgm:t>
    </dgm:pt>
    <dgm:pt modelId="{85DDB290-14F2-462E-8378-8D2C4844BFCE}" type="parTrans" cxnId="{06679B7D-8FC8-40B8-AF9E-A8647EF5FAFB}">
      <dgm:prSet/>
      <dgm:spPr/>
      <dgm:t>
        <a:bodyPr/>
        <a:lstStyle/>
        <a:p>
          <a:endParaRPr lang="es-DO"/>
        </a:p>
      </dgm:t>
    </dgm:pt>
    <dgm:pt modelId="{53BA7D3B-4164-4138-8E30-58628BE2C807}" type="sibTrans" cxnId="{06679B7D-8FC8-40B8-AF9E-A8647EF5FAFB}">
      <dgm:prSet/>
      <dgm:spPr/>
      <dgm:t>
        <a:bodyPr/>
        <a:lstStyle/>
        <a:p>
          <a:endParaRPr lang="es-DO"/>
        </a:p>
      </dgm:t>
    </dgm:pt>
    <dgm:pt modelId="{1F02EF88-2E5A-4D70-8AE8-00A80AC5C236}">
      <dgm:prSet phldrT="[Texto]"/>
      <dgm:spPr/>
      <dgm:t>
        <a:bodyPr/>
        <a:lstStyle/>
        <a:p>
          <a:r>
            <a:rPr lang="es-DO"/>
            <a:t>Evaluación y planificación de necesidades</a:t>
          </a:r>
        </a:p>
      </dgm:t>
    </dgm:pt>
    <dgm:pt modelId="{068B33CA-22B1-45EB-92DE-7586B1B044F8}" type="parTrans" cxnId="{334B8A92-7A4B-4AE8-B5DA-C3C286B8A2B7}">
      <dgm:prSet/>
      <dgm:spPr/>
      <dgm:t>
        <a:bodyPr/>
        <a:lstStyle/>
        <a:p>
          <a:endParaRPr lang="es-DO"/>
        </a:p>
      </dgm:t>
    </dgm:pt>
    <dgm:pt modelId="{C21F1680-0452-427F-80FD-036DB1F95BFD}" type="sibTrans" cxnId="{334B8A92-7A4B-4AE8-B5DA-C3C286B8A2B7}">
      <dgm:prSet/>
      <dgm:spPr/>
      <dgm:t>
        <a:bodyPr/>
        <a:lstStyle/>
        <a:p>
          <a:endParaRPr lang="es-DO"/>
        </a:p>
      </dgm:t>
    </dgm:pt>
    <dgm:pt modelId="{A19020DA-C28B-4872-87E9-726188AD5844}">
      <dgm:prSet phldrT="[Texto]"/>
      <dgm:spPr/>
      <dgm:t>
        <a:bodyPr/>
        <a:lstStyle/>
        <a:p>
          <a:r>
            <a:rPr lang="es-DO"/>
            <a:t>Fondos de inversión e impacto</a:t>
          </a:r>
        </a:p>
      </dgm:t>
    </dgm:pt>
    <dgm:pt modelId="{D0B6EB96-93B5-4029-882B-0FE230A7ECBD}" type="parTrans" cxnId="{7B15BDB9-8E63-47AC-B857-3113742A5A61}">
      <dgm:prSet/>
      <dgm:spPr/>
      <dgm:t>
        <a:bodyPr/>
        <a:lstStyle/>
        <a:p>
          <a:endParaRPr lang="es-ES"/>
        </a:p>
      </dgm:t>
    </dgm:pt>
    <dgm:pt modelId="{8D5A54D0-5505-4CED-97F7-D968EA3DA77B}" type="sibTrans" cxnId="{7B15BDB9-8E63-47AC-B857-3113742A5A61}">
      <dgm:prSet/>
      <dgm:spPr/>
      <dgm:t>
        <a:bodyPr/>
        <a:lstStyle/>
        <a:p>
          <a:endParaRPr lang="es-ES"/>
        </a:p>
      </dgm:t>
    </dgm:pt>
    <dgm:pt modelId="{4E7CD3CB-1FCC-4E0E-8606-0DB9CE07A173}">
      <dgm:prSet phldrT="[Texto]"/>
      <dgm:spPr/>
      <dgm:t>
        <a:bodyPr/>
        <a:lstStyle/>
        <a:p>
          <a:r>
            <a:rPr lang="es-DO"/>
            <a:t>Vehículo nacional de desarrollo verde/azul</a:t>
          </a:r>
        </a:p>
      </dgm:t>
    </dgm:pt>
    <dgm:pt modelId="{D3FEC235-5426-4151-AE3A-1744D1016D0C}" type="parTrans" cxnId="{63CFE358-7DFD-4DA2-A9A3-ED08C2705701}">
      <dgm:prSet/>
      <dgm:spPr/>
      <dgm:t>
        <a:bodyPr/>
        <a:lstStyle/>
        <a:p>
          <a:endParaRPr lang="es-ES"/>
        </a:p>
      </dgm:t>
    </dgm:pt>
    <dgm:pt modelId="{1C3A191D-04AD-4C04-BE4C-4B77CD8C7543}" type="sibTrans" cxnId="{63CFE358-7DFD-4DA2-A9A3-ED08C2705701}">
      <dgm:prSet/>
      <dgm:spPr/>
      <dgm:t>
        <a:bodyPr/>
        <a:lstStyle/>
        <a:p>
          <a:endParaRPr lang="es-ES"/>
        </a:p>
      </dgm:t>
    </dgm:pt>
    <dgm:pt modelId="{9C88B51E-41F8-4775-96CE-CD130B674715}">
      <dgm:prSet phldrT="[Texto]"/>
      <dgm:spPr/>
      <dgm:t>
        <a:bodyPr/>
        <a:lstStyle/>
        <a:p>
          <a:r>
            <a:rPr lang="es-DO"/>
            <a:t>Alianzas públicos-privados</a:t>
          </a:r>
        </a:p>
      </dgm:t>
    </dgm:pt>
    <dgm:pt modelId="{E07B91BB-6205-4D23-AF71-5F68DEE9053E}" type="parTrans" cxnId="{CE2D3E4C-6867-48AB-85C4-6774B76F58CE}">
      <dgm:prSet/>
      <dgm:spPr/>
      <dgm:t>
        <a:bodyPr/>
        <a:lstStyle/>
        <a:p>
          <a:endParaRPr lang="es-ES"/>
        </a:p>
      </dgm:t>
    </dgm:pt>
    <dgm:pt modelId="{2D23FD0B-7DBE-41BC-9A30-72DD977F0ACB}" type="sibTrans" cxnId="{CE2D3E4C-6867-48AB-85C4-6774B76F58CE}">
      <dgm:prSet/>
      <dgm:spPr/>
      <dgm:t>
        <a:bodyPr/>
        <a:lstStyle/>
        <a:p>
          <a:endParaRPr lang="es-ES"/>
        </a:p>
      </dgm:t>
    </dgm:pt>
    <dgm:pt modelId="{31E01BBE-F454-4065-85F8-B8E875EA5517}">
      <dgm:prSet phldrT="[Texto]"/>
      <dgm:spPr/>
      <dgm:t>
        <a:bodyPr/>
        <a:lstStyle/>
        <a:p>
          <a:r>
            <a:rPr lang="es-DO"/>
            <a:t>Acreditación ante el Fondo Verde del Clima (FVC)</a:t>
          </a:r>
        </a:p>
      </dgm:t>
    </dgm:pt>
    <dgm:pt modelId="{9858E87C-2E77-463D-A8EF-1CC6B745C62F}" type="parTrans" cxnId="{2129BA0F-1638-410A-9629-62AA2F473738}">
      <dgm:prSet/>
      <dgm:spPr/>
      <dgm:t>
        <a:bodyPr/>
        <a:lstStyle/>
        <a:p>
          <a:endParaRPr lang="es-ES"/>
        </a:p>
      </dgm:t>
    </dgm:pt>
    <dgm:pt modelId="{4B098C2A-4FDD-480F-B616-1E1B86685910}" type="sibTrans" cxnId="{2129BA0F-1638-410A-9629-62AA2F473738}">
      <dgm:prSet/>
      <dgm:spPr/>
      <dgm:t>
        <a:bodyPr/>
        <a:lstStyle/>
        <a:p>
          <a:endParaRPr lang="es-ES"/>
        </a:p>
      </dgm:t>
    </dgm:pt>
    <dgm:pt modelId="{D953E584-915D-41A4-B6CF-AEF112C618C8}">
      <dgm:prSet phldrT="[Texto]"/>
      <dgm:spPr/>
      <dgm:t>
        <a:bodyPr/>
        <a:lstStyle/>
        <a:p>
          <a:r>
            <a:rPr lang="es-DO"/>
            <a:t>Pipeline y aceleradora de proyectos verdes y climáticos con entidades ejecutoras</a:t>
          </a:r>
        </a:p>
      </dgm:t>
    </dgm:pt>
    <dgm:pt modelId="{40ACA6C0-FF21-4571-8232-8631CD652DB3}" type="parTrans" cxnId="{DB25A163-197F-481A-B69D-5C09757C4684}">
      <dgm:prSet/>
      <dgm:spPr/>
      <dgm:t>
        <a:bodyPr/>
        <a:lstStyle/>
        <a:p>
          <a:endParaRPr lang="es-ES"/>
        </a:p>
      </dgm:t>
    </dgm:pt>
    <dgm:pt modelId="{046D9B47-16FD-40AE-B828-29D4909A228A}" type="sibTrans" cxnId="{DB25A163-197F-481A-B69D-5C09757C4684}">
      <dgm:prSet/>
      <dgm:spPr/>
      <dgm:t>
        <a:bodyPr/>
        <a:lstStyle/>
        <a:p>
          <a:endParaRPr lang="es-ES"/>
        </a:p>
      </dgm:t>
    </dgm:pt>
    <dgm:pt modelId="{ECFBD6EF-A751-4BDD-A56F-7AFDFD11AFD3}">
      <dgm:prSet phldrT="[Texto]"/>
      <dgm:spPr/>
      <dgm:t>
        <a:bodyPr/>
        <a:lstStyle/>
        <a:p>
          <a:r>
            <a:rPr lang="es-DO"/>
            <a:t>Formación y empleo verde</a:t>
          </a:r>
        </a:p>
      </dgm:t>
    </dgm:pt>
    <dgm:pt modelId="{6CC46164-42C5-4845-99CD-9389FAD77569}" type="parTrans" cxnId="{A05FB59B-D0B0-4B4D-A13A-579F7CABF4A7}">
      <dgm:prSet/>
      <dgm:spPr/>
      <dgm:t>
        <a:bodyPr/>
        <a:lstStyle/>
        <a:p>
          <a:endParaRPr lang="es-ES"/>
        </a:p>
      </dgm:t>
    </dgm:pt>
    <dgm:pt modelId="{BCD0D04D-4BB0-40C1-91B8-9972305B0F16}" type="sibTrans" cxnId="{A05FB59B-D0B0-4B4D-A13A-579F7CABF4A7}">
      <dgm:prSet/>
      <dgm:spPr/>
      <dgm:t>
        <a:bodyPr/>
        <a:lstStyle/>
        <a:p>
          <a:endParaRPr lang="es-ES"/>
        </a:p>
      </dgm:t>
    </dgm:pt>
    <dgm:pt modelId="{61AEE4D5-0861-4B0B-9DF5-6C4CEE5234C2}">
      <dgm:prSet phldrT="[Texto]"/>
      <dgm:spPr/>
      <dgm:t>
        <a:bodyPr/>
        <a:lstStyle/>
        <a:p>
          <a:r>
            <a:rPr lang="es-DO"/>
            <a:t>Integración de economía verde en la educación superior</a:t>
          </a:r>
        </a:p>
      </dgm:t>
    </dgm:pt>
    <dgm:pt modelId="{52DF2A09-7562-45DB-B9FB-20B1EC62D1D3}" type="parTrans" cxnId="{588FE299-63AF-427A-9546-4C64B5D7FA1F}">
      <dgm:prSet/>
      <dgm:spPr/>
      <dgm:t>
        <a:bodyPr/>
        <a:lstStyle/>
        <a:p>
          <a:endParaRPr lang="es-ES"/>
        </a:p>
      </dgm:t>
    </dgm:pt>
    <dgm:pt modelId="{2727B559-4EF2-44B6-9C1D-2E287CE47E20}" type="sibTrans" cxnId="{588FE299-63AF-427A-9546-4C64B5D7FA1F}">
      <dgm:prSet/>
      <dgm:spPr/>
      <dgm:t>
        <a:bodyPr/>
        <a:lstStyle/>
        <a:p>
          <a:endParaRPr lang="es-ES"/>
        </a:p>
      </dgm:t>
    </dgm:pt>
    <dgm:pt modelId="{19AF784E-1050-415D-B069-E409EC901B4B}">
      <dgm:prSet phldrT="[Texto]"/>
      <dgm:spPr/>
      <dgm:t>
        <a:bodyPr/>
        <a:lstStyle/>
        <a:p>
          <a:r>
            <a:rPr lang="es-DO"/>
            <a:t>Disponibilidad y calidad de datos sobre inversiones climáticas en sector privado</a:t>
          </a:r>
        </a:p>
      </dgm:t>
    </dgm:pt>
    <dgm:pt modelId="{9D9F4E27-B8D2-42E8-8CAE-46EB375430EA}" type="parTrans" cxnId="{29A7A39F-6BD9-46AB-B803-1AAC81949B13}">
      <dgm:prSet/>
      <dgm:spPr/>
      <dgm:t>
        <a:bodyPr/>
        <a:lstStyle/>
        <a:p>
          <a:endParaRPr lang="es-ES"/>
        </a:p>
      </dgm:t>
    </dgm:pt>
    <dgm:pt modelId="{606B2B30-545E-40C4-819A-DB22595E405B}" type="sibTrans" cxnId="{29A7A39F-6BD9-46AB-B803-1AAC81949B13}">
      <dgm:prSet/>
      <dgm:spPr/>
      <dgm:t>
        <a:bodyPr/>
        <a:lstStyle/>
        <a:p>
          <a:endParaRPr lang="es-ES"/>
        </a:p>
      </dgm:t>
    </dgm:pt>
    <dgm:pt modelId="{58C272D1-35B4-41E0-9877-A1DA81563E15}">
      <dgm:prSet phldrT="[Texto]"/>
      <dgm:spPr/>
      <dgm:t>
        <a:bodyPr/>
        <a:lstStyle/>
        <a:p>
          <a:r>
            <a:rPr lang="es-DO"/>
            <a:t>Desarrollo del sistema de monitoreo, reporte y verificación (MRV) de financiamiento</a:t>
          </a:r>
        </a:p>
      </dgm:t>
    </dgm:pt>
    <dgm:pt modelId="{3F222177-F5F3-42CD-AD37-E4C82B3C4EB5}" type="parTrans" cxnId="{4FE4C23F-A3B3-41F2-963B-A34B75DC5B4B}">
      <dgm:prSet/>
      <dgm:spPr/>
      <dgm:t>
        <a:bodyPr/>
        <a:lstStyle/>
        <a:p>
          <a:endParaRPr lang="es-ES"/>
        </a:p>
      </dgm:t>
    </dgm:pt>
    <dgm:pt modelId="{3697E9BD-0520-46C0-9C11-E5CCE72FBE59}" type="sibTrans" cxnId="{4FE4C23F-A3B3-41F2-963B-A34B75DC5B4B}">
      <dgm:prSet/>
      <dgm:spPr/>
      <dgm:t>
        <a:bodyPr/>
        <a:lstStyle/>
        <a:p>
          <a:endParaRPr lang="es-ES"/>
        </a:p>
      </dgm:t>
    </dgm:pt>
    <dgm:pt modelId="{86D000D7-D505-4C39-965B-BAEA90C854FF}" type="pres">
      <dgm:prSet presAssocID="{F1295EEA-5E42-4049-AA52-9D307FE27C1E}" presName="theList" presStyleCnt="0">
        <dgm:presLayoutVars>
          <dgm:dir/>
          <dgm:animLvl val="lvl"/>
          <dgm:resizeHandles val="exact"/>
        </dgm:presLayoutVars>
      </dgm:prSet>
      <dgm:spPr/>
    </dgm:pt>
    <dgm:pt modelId="{0C59600A-7EDF-49BB-865D-B168CC7E01D5}" type="pres">
      <dgm:prSet presAssocID="{BDD7BDD9-CB7A-4005-AE19-F25B310750F0}" presName="compNode" presStyleCnt="0"/>
      <dgm:spPr/>
    </dgm:pt>
    <dgm:pt modelId="{D14966A9-740C-4787-8D77-FF34DCF3B798}" type="pres">
      <dgm:prSet presAssocID="{BDD7BDD9-CB7A-4005-AE19-F25B310750F0}" presName="aNode" presStyleLbl="bgShp" presStyleIdx="0" presStyleCnt="5"/>
      <dgm:spPr/>
    </dgm:pt>
    <dgm:pt modelId="{E133FA56-8B80-4945-A24A-4236F094B143}" type="pres">
      <dgm:prSet presAssocID="{BDD7BDD9-CB7A-4005-AE19-F25B310750F0}" presName="textNode" presStyleLbl="bgShp" presStyleIdx="0" presStyleCnt="5"/>
      <dgm:spPr/>
    </dgm:pt>
    <dgm:pt modelId="{5CE75C86-1AA5-4206-A871-F6A5749F306E}" type="pres">
      <dgm:prSet presAssocID="{BDD7BDD9-CB7A-4005-AE19-F25B310750F0}" presName="compChildNode" presStyleCnt="0"/>
      <dgm:spPr/>
    </dgm:pt>
    <dgm:pt modelId="{D0D29B8C-D995-487D-B1B5-706D5F16AEF6}" type="pres">
      <dgm:prSet presAssocID="{BDD7BDD9-CB7A-4005-AE19-F25B310750F0}" presName="theInnerList" presStyleCnt="0"/>
      <dgm:spPr/>
    </dgm:pt>
    <dgm:pt modelId="{A9F74100-0193-4F15-93E2-22B81347DD18}" type="pres">
      <dgm:prSet presAssocID="{23D4EC8B-E4B6-43AA-9B52-016FCAD82476}" presName="childNode" presStyleLbl="node1" presStyleIdx="0" presStyleCnt="23">
        <dgm:presLayoutVars>
          <dgm:bulletEnabled val="1"/>
        </dgm:presLayoutVars>
      </dgm:prSet>
      <dgm:spPr/>
    </dgm:pt>
    <dgm:pt modelId="{815501F9-80BB-4B25-AA7A-C9D74F1589F0}" type="pres">
      <dgm:prSet presAssocID="{23D4EC8B-E4B6-43AA-9B52-016FCAD82476}" presName="aSpace2" presStyleCnt="0"/>
      <dgm:spPr/>
    </dgm:pt>
    <dgm:pt modelId="{11199242-B8E0-4555-A708-273B1A63D59B}" type="pres">
      <dgm:prSet presAssocID="{1E1FD270-54F3-46E4-8C3D-0BDE307BA6E5}" presName="childNode" presStyleLbl="node1" presStyleIdx="1" presStyleCnt="23">
        <dgm:presLayoutVars>
          <dgm:bulletEnabled val="1"/>
        </dgm:presLayoutVars>
      </dgm:prSet>
      <dgm:spPr/>
    </dgm:pt>
    <dgm:pt modelId="{B728E978-5711-4A37-B414-91C078C55B87}" type="pres">
      <dgm:prSet presAssocID="{1E1FD270-54F3-46E4-8C3D-0BDE307BA6E5}" presName="aSpace2" presStyleCnt="0"/>
      <dgm:spPr/>
    </dgm:pt>
    <dgm:pt modelId="{25F29374-6C14-4A90-AF2F-5C5E11031F4F}" type="pres">
      <dgm:prSet presAssocID="{02D7D178-2576-4C74-B4B2-8B341397CABF}" presName="childNode" presStyleLbl="node1" presStyleIdx="2" presStyleCnt="23">
        <dgm:presLayoutVars>
          <dgm:bulletEnabled val="1"/>
        </dgm:presLayoutVars>
      </dgm:prSet>
      <dgm:spPr/>
    </dgm:pt>
    <dgm:pt modelId="{B4BDAC08-00A2-439D-8398-3EF3CB03D9A6}" type="pres">
      <dgm:prSet presAssocID="{02D7D178-2576-4C74-B4B2-8B341397CABF}" presName="aSpace2" presStyleCnt="0"/>
      <dgm:spPr/>
    </dgm:pt>
    <dgm:pt modelId="{0C43C329-B4B1-48B0-A3AE-A307D426EFB0}" type="pres">
      <dgm:prSet presAssocID="{54ADC17F-08DE-4489-9142-E19304F72E8D}" presName="childNode" presStyleLbl="node1" presStyleIdx="3" presStyleCnt="23">
        <dgm:presLayoutVars>
          <dgm:bulletEnabled val="1"/>
        </dgm:presLayoutVars>
      </dgm:prSet>
      <dgm:spPr/>
    </dgm:pt>
    <dgm:pt modelId="{020E4A7D-5191-419F-9D24-26DCE06A32CD}" type="pres">
      <dgm:prSet presAssocID="{54ADC17F-08DE-4489-9142-E19304F72E8D}" presName="aSpace2" presStyleCnt="0"/>
      <dgm:spPr/>
    </dgm:pt>
    <dgm:pt modelId="{84EFC83B-0BA1-4DF6-AFF7-40FB71B96A05}" type="pres">
      <dgm:prSet presAssocID="{EECEB45E-3D08-43E2-9F7C-AC34A674BC41}" presName="childNode" presStyleLbl="node1" presStyleIdx="4" presStyleCnt="23">
        <dgm:presLayoutVars>
          <dgm:bulletEnabled val="1"/>
        </dgm:presLayoutVars>
      </dgm:prSet>
      <dgm:spPr/>
    </dgm:pt>
    <dgm:pt modelId="{DFE19C1E-CA95-4762-913D-C23C896FB32C}" type="pres">
      <dgm:prSet presAssocID="{BDD7BDD9-CB7A-4005-AE19-F25B310750F0}" presName="aSpace" presStyleCnt="0"/>
      <dgm:spPr/>
    </dgm:pt>
    <dgm:pt modelId="{F5F03148-FBBD-4538-8898-8A3CE3A83945}" type="pres">
      <dgm:prSet presAssocID="{5B8139A1-33C2-4628-AA87-33C386DAF9EE}" presName="compNode" presStyleCnt="0"/>
      <dgm:spPr/>
    </dgm:pt>
    <dgm:pt modelId="{87AB5670-DAD1-4298-BE35-139839720FE6}" type="pres">
      <dgm:prSet presAssocID="{5B8139A1-33C2-4628-AA87-33C386DAF9EE}" presName="aNode" presStyleLbl="bgShp" presStyleIdx="1" presStyleCnt="5"/>
      <dgm:spPr/>
    </dgm:pt>
    <dgm:pt modelId="{196A6D46-E609-4194-A3A0-987D637AA2F5}" type="pres">
      <dgm:prSet presAssocID="{5B8139A1-33C2-4628-AA87-33C386DAF9EE}" presName="textNode" presStyleLbl="bgShp" presStyleIdx="1" presStyleCnt="5"/>
      <dgm:spPr/>
    </dgm:pt>
    <dgm:pt modelId="{F8EA030D-53BC-4804-A94D-073E93FCB5DB}" type="pres">
      <dgm:prSet presAssocID="{5B8139A1-33C2-4628-AA87-33C386DAF9EE}" presName="compChildNode" presStyleCnt="0"/>
      <dgm:spPr/>
    </dgm:pt>
    <dgm:pt modelId="{C58BD87D-EF9F-4795-9DE4-80AECD511112}" type="pres">
      <dgm:prSet presAssocID="{5B8139A1-33C2-4628-AA87-33C386DAF9EE}" presName="theInnerList" presStyleCnt="0"/>
      <dgm:spPr/>
    </dgm:pt>
    <dgm:pt modelId="{96BE372F-1867-4265-B55A-311A58426DAA}" type="pres">
      <dgm:prSet presAssocID="{695450AF-70B0-46A7-BF54-FEC1F64FF4D3}" presName="childNode" presStyleLbl="node1" presStyleIdx="5" presStyleCnt="23">
        <dgm:presLayoutVars>
          <dgm:bulletEnabled val="1"/>
        </dgm:presLayoutVars>
      </dgm:prSet>
      <dgm:spPr/>
    </dgm:pt>
    <dgm:pt modelId="{0E5CD3A9-EB5A-4DF4-A751-518F29E65896}" type="pres">
      <dgm:prSet presAssocID="{695450AF-70B0-46A7-BF54-FEC1F64FF4D3}" presName="aSpace2" presStyleCnt="0"/>
      <dgm:spPr/>
    </dgm:pt>
    <dgm:pt modelId="{77DF8BD9-9651-4D95-B0D4-C7BA8F45928C}" type="pres">
      <dgm:prSet presAssocID="{A2B95DCA-447A-43B3-979E-446C82209C08}" presName="childNode" presStyleLbl="node1" presStyleIdx="6" presStyleCnt="23">
        <dgm:presLayoutVars>
          <dgm:bulletEnabled val="1"/>
        </dgm:presLayoutVars>
      </dgm:prSet>
      <dgm:spPr/>
    </dgm:pt>
    <dgm:pt modelId="{6C501865-B0B8-4C20-B3FC-5BB9197B335E}" type="pres">
      <dgm:prSet presAssocID="{A2B95DCA-447A-43B3-979E-446C82209C08}" presName="aSpace2" presStyleCnt="0"/>
      <dgm:spPr/>
    </dgm:pt>
    <dgm:pt modelId="{641CCB2D-6625-410F-8C6D-59542790C3D1}" type="pres">
      <dgm:prSet presAssocID="{D0C995FC-7A3F-4DF6-AA1E-CAD0F68F0080}" presName="childNode" presStyleLbl="node1" presStyleIdx="7" presStyleCnt="23">
        <dgm:presLayoutVars>
          <dgm:bulletEnabled val="1"/>
        </dgm:presLayoutVars>
      </dgm:prSet>
      <dgm:spPr/>
    </dgm:pt>
    <dgm:pt modelId="{44F058F9-03BD-4BAB-ACAC-792D702D604A}" type="pres">
      <dgm:prSet presAssocID="{D0C995FC-7A3F-4DF6-AA1E-CAD0F68F0080}" presName="aSpace2" presStyleCnt="0"/>
      <dgm:spPr/>
    </dgm:pt>
    <dgm:pt modelId="{2C9D94B9-6455-4EDC-8837-2E762372C07B}" type="pres">
      <dgm:prSet presAssocID="{E57FFC32-A9C2-4BC2-AB7F-30245AC26E7D}" presName="childNode" presStyleLbl="node1" presStyleIdx="8" presStyleCnt="23">
        <dgm:presLayoutVars>
          <dgm:bulletEnabled val="1"/>
        </dgm:presLayoutVars>
      </dgm:prSet>
      <dgm:spPr/>
    </dgm:pt>
    <dgm:pt modelId="{DFB8A56B-B274-4845-ACB0-ABD155FAA477}" type="pres">
      <dgm:prSet presAssocID="{E57FFC32-A9C2-4BC2-AB7F-30245AC26E7D}" presName="aSpace2" presStyleCnt="0"/>
      <dgm:spPr/>
    </dgm:pt>
    <dgm:pt modelId="{04861FA8-8040-402A-B5A7-A4E53E7E1732}" type="pres">
      <dgm:prSet presAssocID="{636C9E37-2CAB-4D3F-98A8-7399E814EE4B}" presName="childNode" presStyleLbl="node1" presStyleIdx="9" presStyleCnt="23">
        <dgm:presLayoutVars>
          <dgm:bulletEnabled val="1"/>
        </dgm:presLayoutVars>
      </dgm:prSet>
      <dgm:spPr/>
    </dgm:pt>
    <dgm:pt modelId="{8867F975-7006-4116-8A47-0EACFE458365}" type="pres">
      <dgm:prSet presAssocID="{636C9E37-2CAB-4D3F-98A8-7399E814EE4B}" presName="aSpace2" presStyleCnt="0"/>
      <dgm:spPr/>
    </dgm:pt>
    <dgm:pt modelId="{33B3EAFC-9314-4D22-986D-0DB6C9BF51EA}" type="pres">
      <dgm:prSet presAssocID="{A19020DA-C28B-4872-87E9-726188AD5844}" presName="childNode" presStyleLbl="node1" presStyleIdx="10" presStyleCnt="23">
        <dgm:presLayoutVars>
          <dgm:bulletEnabled val="1"/>
        </dgm:presLayoutVars>
      </dgm:prSet>
      <dgm:spPr/>
    </dgm:pt>
    <dgm:pt modelId="{0D0B46EE-EFB7-41C5-A1FD-92DC07C1DD85}" type="pres">
      <dgm:prSet presAssocID="{A19020DA-C28B-4872-87E9-726188AD5844}" presName="aSpace2" presStyleCnt="0"/>
      <dgm:spPr/>
    </dgm:pt>
    <dgm:pt modelId="{5AFCB273-FFE5-4915-8F68-D2DF6719D946}" type="pres">
      <dgm:prSet presAssocID="{4E7CD3CB-1FCC-4E0E-8606-0DB9CE07A173}" presName="childNode" presStyleLbl="node1" presStyleIdx="11" presStyleCnt="23">
        <dgm:presLayoutVars>
          <dgm:bulletEnabled val="1"/>
        </dgm:presLayoutVars>
      </dgm:prSet>
      <dgm:spPr/>
    </dgm:pt>
    <dgm:pt modelId="{986C87FF-CC9F-450F-B32E-7160B06AB0DB}" type="pres">
      <dgm:prSet presAssocID="{4E7CD3CB-1FCC-4E0E-8606-0DB9CE07A173}" presName="aSpace2" presStyleCnt="0"/>
      <dgm:spPr/>
    </dgm:pt>
    <dgm:pt modelId="{FBE28324-F03E-492D-A736-53F45D94B21F}" type="pres">
      <dgm:prSet presAssocID="{9C88B51E-41F8-4775-96CE-CD130B674715}" presName="childNode" presStyleLbl="node1" presStyleIdx="12" presStyleCnt="23">
        <dgm:presLayoutVars>
          <dgm:bulletEnabled val="1"/>
        </dgm:presLayoutVars>
      </dgm:prSet>
      <dgm:spPr/>
    </dgm:pt>
    <dgm:pt modelId="{3577C04E-D4D5-423D-BD67-0E4872B2235B}" type="pres">
      <dgm:prSet presAssocID="{5B8139A1-33C2-4628-AA87-33C386DAF9EE}" presName="aSpace" presStyleCnt="0"/>
      <dgm:spPr/>
    </dgm:pt>
    <dgm:pt modelId="{03AAAC6D-D9D5-406E-AF77-BDBA89E537EF}" type="pres">
      <dgm:prSet presAssocID="{7FF692CF-8A49-40BB-9EEE-F9B6349F469D}" presName="compNode" presStyleCnt="0"/>
      <dgm:spPr/>
    </dgm:pt>
    <dgm:pt modelId="{B7380337-457B-45C6-BC07-71DADA72D817}" type="pres">
      <dgm:prSet presAssocID="{7FF692CF-8A49-40BB-9EEE-F9B6349F469D}" presName="aNode" presStyleLbl="bgShp" presStyleIdx="2" presStyleCnt="5"/>
      <dgm:spPr/>
    </dgm:pt>
    <dgm:pt modelId="{3EC15FC9-539D-4325-B020-B367BBEB7C28}" type="pres">
      <dgm:prSet presAssocID="{7FF692CF-8A49-40BB-9EEE-F9B6349F469D}" presName="textNode" presStyleLbl="bgShp" presStyleIdx="2" presStyleCnt="5"/>
      <dgm:spPr/>
    </dgm:pt>
    <dgm:pt modelId="{28E03F56-348F-4F44-BA10-0EE44C91CAA6}" type="pres">
      <dgm:prSet presAssocID="{7FF692CF-8A49-40BB-9EEE-F9B6349F469D}" presName="compChildNode" presStyleCnt="0"/>
      <dgm:spPr/>
    </dgm:pt>
    <dgm:pt modelId="{D05AB396-E1AD-456A-80D1-1B453679F006}" type="pres">
      <dgm:prSet presAssocID="{7FF692CF-8A49-40BB-9EEE-F9B6349F469D}" presName="theInnerList" presStyleCnt="0"/>
      <dgm:spPr/>
    </dgm:pt>
    <dgm:pt modelId="{C7A614B7-948B-4894-9142-FE7B28717C6C}" type="pres">
      <dgm:prSet presAssocID="{282B37C0-D409-4B84-B141-49428F2B46C1}" presName="childNode" presStyleLbl="node1" presStyleIdx="13" presStyleCnt="23">
        <dgm:presLayoutVars>
          <dgm:bulletEnabled val="1"/>
        </dgm:presLayoutVars>
      </dgm:prSet>
      <dgm:spPr/>
    </dgm:pt>
    <dgm:pt modelId="{8C8CCC9B-30AC-48FE-88AD-208CE03DEE2C}" type="pres">
      <dgm:prSet presAssocID="{282B37C0-D409-4B84-B141-49428F2B46C1}" presName="aSpace2" presStyleCnt="0"/>
      <dgm:spPr/>
    </dgm:pt>
    <dgm:pt modelId="{96B7D2E0-565C-4794-AD94-9D5198B70D72}" type="pres">
      <dgm:prSet presAssocID="{31E01BBE-F454-4065-85F8-B8E875EA5517}" presName="childNode" presStyleLbl="node1" presStyleIdx="14" presStyleCnt="23">
        <dgm:presLayoutVars>
          <dgm:bulletEnabled val="1"/>
        </dgm:presLayoutVars>
      </dgm:prSet>
      <dgm:spPr/>
    </dgm:pt>
    <dgm:pt modelId="{AE86D2F2-1320-4C49-BBF1-33B5539E2749}" type="pres">
      <dgm:prSet presAssocID="{31E01BBE-F454-4065-85F8-B8E875EA5517}" presName="aSpace2" presStyleCnt="0"/>
      <dgm:spPr/>
    </dgm:pt>
    <dgm:pt modelId="{F296804C-E667-48A0-B26F-988868C54AA3}" type="pres">
      <dgm:prSet presAssocID="{D953E584-915D-41A4-B6CF-AEF112C618C8}" presName="childNode" presStyleLbl="node1" presStyleIdx="15" presStyleCnt="23">
        <dgm:presLayoutVars>
          <dgm:bulletEnabled val="1"/>
        </dgm:presLayoutVars>
      </dgm:prSet>
      <dgm:spPr/>
    </dgm:pt>
    <dgm:pt modelId="{E037BFE9-0E31-4727-8959-5BC939E2FB3F}" type="pres">
      <dgm:prSet presAssocID="{7FF692CF-8A49-40BB-9EEE-F9B6349F469D}" presName="aSpace" presStyleCnt="0"/>
      <dgm:spPr/>
    </dgm:pt>
    <dgm:pt modelId="{ACA8CB5A-D970-4136-BCF0-8A288A4F8A28}" type="pres">
      <dgm:prSet presAssocID="{BE61763B-F9DB-4301-8532-6D9812A2D039}" presName="compNode" presStyleCnt="0"/>
      <dgm:spPr/>
    </dgm:pt>
    <dgm:pt modelId="{EC5EEF7B-9AAD-4B37-BC09-322EB4399EB9}" type="pres">
      <dgm:prSet presAssocID="{BE61763B-F9DB-4301-8532-6D9812A2D039}" presName="aNode" presStyleLbl="bgShp" presStyleIdx="3" presStyleCnt="5"/>
      <dgm:spPr/>
    </dgm:pt>
    <dgm:pt modelId="{08EF3578-C0B4-4391-9C19-7795CB017A0E}" type="pres">
      <dgm:prSet presAssocID="{BE61763B-F9DB-4301-8532-6D9812A2D039}" presName="textNode" presStyleLbl="bgShp" presStyleIdx="3" presStyleCnt="5"/>
      <dgm:spPr/>
    </dgm:pt>
    <dgm:pt modelId="{054EC565-0FAE-45F4-B6AD-9A2A056BDEE3}" type="pres">
      <dgm:prSet presAssocID="{BE61763B-F9DB-4301-8532-6D9812A2D039}" presName="compChildNode" presStyleCnt="0"/>
      <dgm:spPr/>
    </dgm:pt>
    <dgm:pt modelId="{3E048537-3A8E-45A9-AE63-237802B05CDE}" type="pres">
      <dgm:prSet presAssocID="{BE61763B-F9DB-4301-8532-6D9812A2D039}" presName="theInnerList" presStyleCnt="0"/>
      <dgm:spPr/>
    </dgm:pt>
    <dgm:pt modelId="{2D8BC4E9-225B-4E10-A826-C31D98BD1CF4}" type="pres">
      <dgm:prSet presAssocID="{1F02EF88-2E5A-4D70-8AE8-00A80AC5C236}" presName="childNode" presStyleLbl="node1" presStyleIdx="16" presStyleCnt="23">
        <dgm:presLayoutVars>
          <dgm:bulletEnabled val="1"/>
        </dgm:presLayoutVars>
      </dgm:prSet>
      <dgm:spPr/>
    </dgm:pt>
    <dgm:pt modelId="{F5409A1D-31D9-4754-BA90-B71F3C21A6B4}" type="pres">
      <dgm:prSet presAssocID="{1F02EF88-2E5A-4D70-8AE8-00A80AC5C236}" presName="aSpace2" presStyleCnt="0"/>
      <dgm:spPr/>
    </dgm:pt>
    <dgm:pt modelId="{141FACFD-5F42-4C91-967E-2DAC9FB0ACD4}" type="pres">
      <dgm:prSet presAssocID="{ECFBD6EF-A751-4BDD-A56F-7AFDFD11AFD3}" presName="childNode" presStyleLbl="node1" presStyleIdx="17" presStyleCnt="23">
        <dgm:presLayoutVars>
          <dgm:bulletEnabled val="1"/>
        </dgm:presLayoutVars>
      </dgm:prSet>
      <dgm:spPr/>
    </dgm:pt>
    <dgm:pt modelId="{8DE07BC8-1240-4933-8C98-F1ED28786727}" type="pres">
      <dgm:prSet presAssocID="{ECFBD6EF-A751-4BDD-A56F-7AFDFD11AFD3}" presName="aSpace2" presStyleCnt="0"/>
      <dgm:spPr/>
    </dgm:pt>
    <dgm:pt modelId="{7859C89D-DB71-425E-9F01-6CB5D7E473CC}" type="pres">
      <dgm:prSet presAssocID="{61AEE4D5-0861-4B0B-9DF5-6C4CEE5234C2}" presName="childNode" presStyleLbl="node1" presStyleIdx="18" presStyleCnt="23">
        <dgm:presLayoutVars>
          <dgm:bulletEnabled val="1"/>
        </dgm:presLayoutVars>
      </dgm:prSet>
      <dgm:spPr/>
    </dgm:pt>
    <dgm:pt modelId="{C49F9850-CEF3-4479-ABBD-BF0B14420E6C}" type="pres">
      <dgm:prSet presAssocID="{BE61763B-F9DB-4301-8532-6D9812A2D039}" presName="aSpace" presStyleCnt="0"/>
      <dgm:spPr/>
    </dgm:pt>
    <dgm:pt modelId="{A08BD3ED-BCE4-4477-BBFC-48EF1ECD34E5}" type="pres">
      <dgm:prSet presAssocID="{AFC9CA3C-9550-49F0-B266-DCBF2CB6A353}" presName="compNode" presStyleCnt="0"/>
      <dgm:spPr/>
    </dgm:pt>
    <dgm:pt modelId="{BB0C74FF-58C6-4589-88C5-1AD2A17917D0}" type="pres">
      <dgm:prSet presAssocID="{AFC9CA3C-9550-49F0-B266-DCBF2CB6A353}" presName="aNode" presStyleLbl="bgShp" presStyleIdx="4" presStyleCnt="5"/>
      <dgm:spPr/>
    </dgm:pt>
    <dgm:pt modelId="{2502D15C-F680-45C6-93BC-7F5FE95D73F0}" type="pres">
      <dgm:prSet presAssocID="{AFC9CA3C-9550-49F0-B266-DCBF2CB6A353}" presName="textNode" presStyleLbl="bgShp" presStyleIdx="4" presStyleCnt="5"/>
      <dgm:spPr/>
    </dgm:pt>
    <dgm:pt modelId="{FDA3A2A4-1D6E-4E58-A923-A0FFA39A063F}" type="pres">
      <dgm:prSet presAssocID="{AFC9CA3C-9550-49F0-B266-DCBF2CB6A353}" presName="compChildNode" presStyleCnt="0"/>
      <dgm:spPr/>
    </dgm:pt>
    <dgm:pt modelId="{596F5F14-51F1-4FC2-8282-3544944B273B}" type="pres">
      <dgm:prSet presAssocID="{AFC9CA3C-9550-49F0-B266-DCBF2CB6A353}" presName="theInnerList" presStyleCnt="0"/>
      <dgm:spPr/>
    </dgm:pt>
    <dgm:pt modelId="{6E677A99-C33C-41EE-BA18-00487DEADA37}" type="pres">
      <dgm:prSet presAssocID="{2AE9DA83-D791-4D06-B75E-8DDBD8037B3C}" presName="childNode" presStyleLbl="node1" presStyleIdx="19" presStyleCnt="23">
        <dgm:presLayoutVars>
          <dgm:bulletEnabled val="1"/>
        </dgm:presLayoutVars>
      </dgm:prSet>
      <dgm:spPr/>
    </dgm:pt>
    <dgm:pt modelId="{BE5ABA79-1A93-4DA6-A39D-6178EFC3A644}" type="pres">
      <dgm:prSet presAssocID="{2AE9DA83-D791-4D06-B75E-8DDBD8037B3C}" presName="aSpace2" presStyleCnt="0"/>
      <dgm:spPr/>
    </dgm:pt>
    <dgm:pt modelId="{BCC98CF1-B011-43AA-B577-FF964323E363}" type="pres">
      <dgm:prSet presAssocID="{295FFC8D-B828-4D13-9D01-DF7251252457}" presName="childNode" presStyleLbl="node1" presStyleIdx="20" presStyleCnt="23">
        <dgm:presLayoutVars>
          <dgm:bulletEnabled val="1"/>
        </dgm:presLayoutVars>
      </dgm:prSet>
      <dgm:spPr/>
    </dgm:pt>
    <dgm:pt modelId="{0BE34A02-BD93-4B91-B532-359906496218}" type="pres">
      <dgm:prSet presAssocID="{295FFC8D-B828-4D13-9D01-DF7251252457}" presName="aSpace2" presStyleCnt="0"/>
      <dgm:spPr/>
    </dgm:pt>
    <dgm:pt modelId="{97590C02-D086-4914-8E4A-CD5D2F9E8F3B}" type="pres">
      <dgm:prSet presAssocID="{58C272D1-35B4-41E0-9877-A1DA81563E15}" presName="childNode" presStyleLbl="node1" presStyleIdx="21" presStyleCnt="23">
        <dgm:presLayoutVars>
          <dgm:bulletEnabled val="1"/>
        </dgm:presLayoutVars>
      </dgm:prSet>
      <dgm:spPr/>
    </dgm:pt>
    <dgm:pt modelId="{538C44E1-EDAD-46C2-A4E9-5533A41E0D7F}" type="pres">
      <dgm:prSet presAssocID="{58C272D1-35B4-41E0-9877-A1DA81563E15}" presName="aSpace2" presStyleCnt="0"/>
      <dgm:spPr/>
    </dgm:pt>
    <dgm:pt modelId="{E2C374E8-43B7-4427-8B4D-58DF1B81FA72}" type="pres">
      <dgm:prSet presAssocID="{19AF784E-1050-415D-B069-E409EC901B4B}" presName="childNode" presStyleLbl="node1" presStyleIdx="22" presStyleCnt="23">
        <dgm:presLayoutVars>
          <dgm:bulletEnabled val="1"/>
        </dgm:presLayoutVars>
      </dgm:prSet>
      <dgm:spPr/>
    </dgm:pt>
  </dgm:ptLst>
  <dgm:cxnLst>
    <dgm:cxn modelId="{23143000-2DCB-44C4-9779-E4FD194D63AA}" srcId="{F1295EEA-5E42-4049-AA52-9D307FE27C1E}" destId="{5B8139A1-33C2-4628-AA87-33C386DAF9EE}" srcOrd="1" destOrd="0" parTransId="{492F72BB-626D-4CC3-B038-AA02AB42E0F7}" sibTransId="{10682B2E-0817-4952-8F42-AFB1F2355DE4}"/>
    <dgm:cxn modelId="{9A64A706-7254-45B3-9FF0-854CA251ABD5}" type="presOf" srcId="{695450AF-70B0-46A7-BF54-FEC1F64FF4D3}" destId="{96BE372F-1867-4265-B55A-311A58426DAA}" srcOrd="0" destOrd="0" presId="urn:microsoft.com/office/officeart/2005/8/layout/lProcess2"/>
    <dgm:cxn modelId="{2397B707-D707-4501-BE5D-8A6F6D26DE9E}" type="presOf" srcId="{7FF692CF-8A49-40BB-9EEE-F9B6349F469D}" destId="{3EC15FC9-539D-4325-B020-B367BBEB7C28}" srcOrd="1" destOrd="0" presId="urn:microsoft.com/office/officeart/2005/8/layout/lProcess2"/>
    <dgm:cxn modelId="{2129BA0F-1638-410A-9629-62AA2F473738}" srcId="{7FF692CF-8A49-40BB-9EEE-F9B6349F469D}" destId="{31E01BBE-F454-4065-85F8-B8E875EA5517}" srcOrd="1" destOrd="0" parTransId="{9858E87C-2E77-463D-A8EF-1CC6B745C62F}" sibTransId="{4B098C2A-4FDD-480F-B616-1E1B86685910}"/>
    <dgm:cxn modelId="{F188BC10-1149-43BB-B8B6-B2A0D51F37FE}" type="presOf" srcId="{EECEB45E-3D08-43E2-9F7C-AC34A674BC41}" destId="{84EFC83B-0BA1-4DF6-AFF7-40FB71B96A05}" srcOrd="0" destOrd="0" presId="urn:microsoft.com/office/officeart/2005/8/layout/lProcess2"/>
    <dgm:cxn modelId="{BA490D11-73DB-4745-BAB3-B0F77E002590}" type="presOf" srcId="{7FF692CF-8A49-40BB-9EEE-F9B6349F469D}" destId="{B7380337-457B-45C6-BC07-71DADA72D817}" srcOrd="0" destOrd="0" presId="urn:microsoft.com/office/officeart/2005/8/layout/lProcess2"/>
    <dgm:cxn modelId="{BB28E814-8CDA-4FF4-83B5-4F5390A517B8}" type="presOf" srcId="{A2B95DCA-447A-43B3-979E-446C82209C08}" destId="{77DF8BD9-9651-4D95-B0D4-C7BA8F45928C}" srcOrd="0" destOrd="0" presId="urn:microsoft.com/office/officeart/2005/8/layout/lProcess2"/>
    <dgm:cxn modelId="{E4F08715-44FE-4EBC-BE50-B98673B0DB77}" type="presOf" srcId="{AFC9CA3C-9550-49F0-B266-DCBF2CB6A353}" destId="{BB0C74FF-58C6-4589-88C5-1AD2A17917D0}" srcOrd="0" destOrd="0" presId="urn:microsoft.com/office/officeart/2005/8/layout/lProcess2"/>
    <dgm:cxn modelId="{7E97A11D-2FA7-4012-8EF0-B68DEA71B6CE}" type="presOf" srcId="{5B8139A1-33C2-4628-AA87-33C386DAF9EE}" destId="{196A6D46-E609-4194-A3A0-987D637AA2F5}" srcOrd="1" destOrd="0" presId="urn:microsoft.com/office/officeart/2005/8/layout/lProcess2"/>
    <dgm:cxn modelId="{0256332A-3121-4EF1-B935-692B2D51A3D3}" srcId="{5B8139A1-33C2-4628-AA87-33C386DAF9EE}" destId="{636C9E37-2CAB-4D3F-98A8-7399E814EE4B}" srcOrd="4" destOrd="0" parTransId="{13DE65D7-6037-4391-9415-20B9E1EE4A0D}" sibTransId="{AD428A05-3C6A-4DA5-8CC1-E00D567154DF}"/>
    <dgm:cxn modelId="{1AD1522C-1C59-43FA-9AEC-B8E20272226F}" srcId="{5B8139A1-33C2-4628-AA87-33C386DAF9EE}" destId="{A2B95DCA-447A-43B3-979E-446C82209C08}" srcOrd="1" destOrd="0" parTransId="{EC110A7F-06A2-4C50-AE0A-C7D580D63368}" sibTransId="{40DA35F2-818B-41C6-94AA-68276244976A}"/>
    <dgm:cxn modelId="{B7927532-F5F7-412C-8117-EBC8771EDC81}" type="presOf" srcId="{4E7CD3CB-1FCC-4E0E-8606-0DB9CE07A173}" destId="{5AFCB273-FFE5-4915-8F68-D2DF6719D946}" srcOrd="0" destOrd="0" presId="urn:microsoft.com/office/officeart/2005/8/layout/lProcess2"/>
    <dgm:cxn modelId="{303E4338-04BB-46DB-8835-D7C0893CECDA}" srcId="{BDD7BDD9-CB7A-4005-AE19-F25B310750F0}" destId="{02D7D178-2576-4C74-B4B2-8B341397CABF}" srcOrd="2" destOrd="0" parTransId="{E8A8CE4C-C4D8-46F9-B956-23EAA58E6577}" sibTransId="{CA11860B-BA5B-466F-B9D5-23DB68379615}"/>
    <dgm:cxn modelId="{62E9A339-CFA5-41C5-825B-39C0FEB50BEC}" srcId="{F1295EEA-5E42-4049-AA52-9D307FE27C1E}" destId="{7FF692CF-8A49-40BB-9EEE-F9B6349F469D}" srcOrd="2" destOrd="0" parTransId="{E78F884E-47E7-43C7-886E-0031CE376185}" sibTransId="{1A8AB3E5-1FDE-42AC-9162-3C54C8919A51}"/>
    <dgm:cxn modelId="{7C4CFE3E-5AEF-4F29-B653-569051DB5444}" type="presOf" srcId="{9C88B51E-41F8-4775-96CE-CD130B674715}" destId="{FBE28324-F03E-492D-A736-53F45D94B21F}" srcOrd="0" destOrd="0" presId="urn:microsoft.com/office/officeart/2005/8/layout/lProcess2"/>
    <dgm:cxn modelId="{4FE4C23F-A3B3-41F2-963B-A34B75DC5B4B}" srcId="{AFC9CA3C-9550-49F0-B266-DCBF2CB6A353}" destId="{58C272D1-35B4-41E0-9877-A1DA81563E15}" srcOrd="2" destOrd="0" parTransId="{3F222177-F5F3-42CD-AD37-E4C82B3C4EB5}" sibTransId="{3697E9BD-0520-46C0-9C11-E5CCE72FBE59}"/>
    <dgm:cxn modelId="{42C69F5C-E844-4797-92BA-FD6603707CFD}" type="presOf" srcId="{1E1FD270-54F3-46E4-8C3D-0BDE307BA6E5}" destId="{11199242-B8E0-4555-A708-273B1A63D59B}" srcOrd="0" destOrd="0" presId="urn:microsoft.com/office/officeart/2005/8/layout/lProcess2"/>
    <dgm:cxn modelId="{C8418D61-0039-4057-BB33-31AD64A39033}" type="presOf" srcId="{02D7D178-2576-4C74-B4B2-8B341397CABF}" destId="{25F29374-6C14-4A90-AF2F-5C5E11031F4F}" srcOrd="0" destOrd="0" presId="urn:microsoft.com/office/officeart/2005/8/layout/lProcess2"/>
    <dgm:cxn modelId="{A4595742-6399-49DF-B05B-290E5BC3E4FC}" srcId="{5B8139A1-33C2-4628-AA87-33C386DAF9EE}" destId="{E57FFC32-A9C2-4BC2-AB7F-30245AC26E7D}" srcOrd="3" destOrd="0" parTransId="{AAEB06BD-4AD3-4091-8759-68429064BABA}" sibTransId="{3B844D22-FEDE-4754-A934-243B957CAAED}"/>
    <dgm:cxn modelId="{C99D9E42-DA67-45B8-BFC8-1A7AC2A97380}" type="presOf" srcId="{D953E584-915D-41A4-B6CF-AEF112C618C8}" destId="{F296804C-E667-48A0-B26F-988868C54AA3}" srcOrd="0" destOrd="0" presId="urn:microsoft.com/office/officeart/2005/8/layout/lProcess2"/>
    <dgm:cxn modelId="{DB25A163-197F-481A-B69D-5C09757C4684}" srcId="{7FF692CF-8A49-40BB-9EEE-F9B6349F469D}" destId="{D953E584-915D-41A4-B6CF-AEF112C618C8}" srcOrd="2" destOrd="0" parTransId="{40ACA6C0-FF21-4571-8232-8631CD652DB3}" sibTransId="{046D9B47-16FD-40AE-B828-29D4909A228A}"/>
    <dgm:cxn modelId="{68F98A45-38D6-4867-A9AF-C56CC88C40EB}" srcId="{BDD7BDD9-CB7A-4005-AE19-F25B310750F0}" destId="{1E1FD270-54F3-46E4-8C3D-0BDE307BA6E5}" srcOrd="1" destOrd="0" parTransId="{7340303C-3D13-4CDA-BC05-6D708177B107}" sibTransId="{4E8849B6-91FA-4FEA-B820-86B7F932D3CF}"/>
    <dgm:cxn modelId="{68AC8E45-4180-4FAF-9AC1-6E0F5BFBEADB}" srcId="{BDD7BDD9-CB7A-4005-AE19-F25B310750F0}" destId="{54ADC17F-08DE-4489-9142-E19304F72E8D}" srcOrd="3" destOrd="0" parTransId="{674EC45A-F7C1-4FBC-8E13-6519AE065398}" sibTransId="{F82A4176-A172-4BD2-964B-1571DEF2509A}"/>
    <dgm:cxn modelId="{6C334946-60C2-4EEF-A462-E730E40124C5}" srcId="{BDD7BDD9-CB7A-4005-AE19-F25B310750F0}" destId="{23D4EC8B-E4B6-43AA-9B52-016FCAD82476}" srcOrd="0" destOrd="0" parTransId="{D13573B7-3058-440C-91A1-E9CD9A30854A}" sibTransId="{A608E41D-A3CC-4F37-ADDA-757BCBE05AF4}"/>
    <dgm:cxn modelId="{B03CFA4A-603C-4644-9FAB-A3B1F8B6561B}" type="presOf" srcId="{A19020DA-C28B-4872-87E9-726188AD5844}" destId="{33B3EAFC-9314-4D22-986D-0DB6C9BF51EA}" srcOrd="0" destOrd="0" presId="urn:microsoft.com/office/officeart/2005/8/layout/lProcess2"/>
    <dgm:cxn modelId="{CE2D3E4C-6867-48AB-85C4-6774B76F58CE}" srcId="{5B8139A1-33C2-4628-AA87-33C386DAF9EE}" destId="{9C88B51E-41F8-4775-96CE-CD130B674715}" srcOrd="7" destOrd="0" parTransId="{E07B91BB-6205-4D23-AF71-5F68DEE9053E}" sibTransId="{2D23FD0B-7DBE-41BC-9A30-72DD977F0ACB}"/>
    <dgm:cxn modelId="{64CDAF71-5CF4-4928-B03B-1AA53BAD4316}" type="presOf" srcId="{636C9E37-2CAB-4D3F-98A8-7399E814EE4B}" destId="{04861FA8-8040-402A-B5A7-A4E53E7E1732}" srcOrd="0" destOrd="0" presId="urn:microsoft.com/office/officeart/2005/8/layout/lProcess2"/>
    <dgm:cxn modelId="{404D4273-2875-4B33-8C48-BD48BE593157}" type="presOf" srcId="{D0C995FC-7A3F-4DF6-AA1E-CAD0F68F0080}" destId="{641CCB2D-6625-410F-8C6D-59542790C3D1}" srcOrd="0" destOrd="0" presId="urn:microsoft.com/office/officeart/2005/8/layout/lProcess2"/>
    <dgm:cxn modelId="{C5BA7058-2CBE-467B-B0E5-9F54EE1FDD8D}" type="presOf" srcId="{54ADC17F-08DE-4489-9142-E19304F72E8D}" destId="{0C43C329-B4B1-48B0-A3AE-A307D426EFB0}" srcOrd="0" destOrd="0" presId="urn:microsoft.com/office/officeart/2005/8/layout/lProcess2"/>
    <dgm:cxn modelId="{63CFE358-7DFD-4DA2-A9A3-ED08C2705701}" srcId="{5B8139A1-33C2-4628-AA87-33C386DAF9EE}" destId="{4E7CD3CB-1FCC-4E0E-8606-0DB9CE07A173}" srcOrd="6" destOrd="0" parTransId="{D3FEC235-5426-4151-AE3A-1744D1016D0C}" sibTransId="{1C3A191D-04AD-4C04-BE4C-4B77CD8C7543}"/>
    <dgm:cxn modelId="{CAA6037B-1620-4887-ADE3-7F813C1FC121}" type="presOf" srcId="{2AE9DA83-D791-4D06-B75E-8DDBD8037B3C}" destId="{6E677A99-C33C-41EE-BA18-00487DEADA37}" srcOrd="0" destOrd="0" presId="urn:microsoft.com/office/officeart/2005/8/layout/lProcess2"/>
    <dgm:cxn modelId="{06679B7D-8FC8-40B8-AF9E-A8647EF5FAFB}" srcId="{7FF692CF-8A49-40BB-9EEE-F9B6349F469D}" destId="{282B37C0-D409-4B84-B141-49428F2B46C1}" srcOrd="0" destOrd="0" parTransId="{85DDB290-14F2-462E-8378-8D2C4844BFCE}" sibTransId="{53BA7D3B-4164-4138-8E30-58628BE2C807}"/>
    <dgm:cxn modelId="{6FDBF881-1670-4727-838D-6A6B7402FC01}" type="presOf" srcId="{AFC9CA3C-9550-49F0-B266-DCBF2CB6A353}" destId="{2502D15C-F680-45C6-93BC-7F5FE95D73F0}" srcOrd="1" destOrd="0" presId="urn:microsoft.com/office/officeart/2005/8/layout/lProcess2"/>
    <dgm:cxn modelId="{60BE3D83-2D9B-4729-ABC7-E2173C2026CB}" srcId="{F1295EEA-5E42-4049-AA52-9D307FE27C1E}" destId="{BDD7BDD9-CB7A-4005-AE19-F25B310750F0}" srcOrd="0" destOrd="0" parTransId="{70FE41BE-670F-44F1-ACC0-C1344BB72A04}" sibTransId="{9A25B86F-2A4A-43E1-8906-E1198F4A531B}"/>
    <dgm:cxn modelId="{4E027B84-C41E-4788-8DAB-3310D58E69CA}" srcId="{AFC9CA3C-9550-49F0-B266-DCBF2CB6A353}" destId="{295FFC8D-B828-4D13-9D01-DF7251252457}" srcOrd="1" destOrd="0" parTransId="{F14A3134-BE9B-4975-8816-04B9BFF26145}" sibTransId="{9D018241-E294-43EC-B2C5-FEF86F953006}"/>
    <dgm:cxn modelId="{E2235F85-1929-4A92-B250-E4E344D5592C}" type="presOf" srcId="{BDD7BDD9-CB7A-4005-AE19-F25B310750F0}" destId="{D14966A9-740C-4787-8D77-FF34DCF3B798}" srcOrd="0" destOrd="0" presId="urn:microsoft.com/office/officeart/2005/8/layout/lProcess2"/>
    <dgm:cxn modelId="{A0912F8A-74E5-4011-AD78-E4DEB910E4A5}" type="presOf" srcId="{F1295EEA-5E42-4049-AA52-9D307FE27C1E}" destId="{86D000D7-D505-4C39-965B-BAEA90C854FF}" srcOrd="0" destOrd="0" presId="urn:microsoft.com/office/officeart/2005/8/layout/lProcess2"/>
    <dgm:cxn modelId="{334B8A92-7A4B-4AE8-B5DA-C3C286B8A2B7}" srcId="{BE61763B-F9DB-4301-8532-6D9812A2D039}" destId="{1F02EF88-2E5A-4D70-8AE8-00A80AC5C236}" srcOrd="0" destOrd="0" parTransId="{068B33CA-22B1-45EB-92DE-7586B1B044F8}" sibTransId="{C21F1680-0452-427F-80FD-036DB1F95BFD}"/>
    <dgm:cxn modelId="{588FE299-63AF-427A-9546-4C64B5D7FA1F}" srcId="{BE61763B-F9DB-4301-8532-6D9812A2D039}" destId="{61AEE4D5-0861-4B0B-9DF5-6C4CEE5234C2}" srcOrd="2" destOrd="0" parTransId="{52DF2A09-7562-45DB-B9FB-20B1EC62D1D3}" sibTransId="{2727B559-4EF2-44B6-9C1D-2E287CE47E20}"/>
    <dgm:cxn modelId="{A05FB59B-D0B0-4B4D-A13A-579F7CABF4A7}" srcId="{BE61763B-F9DB-4301-8532-6D9812A2D039}" destId="{ECFBD6EF-A751-4BDD-A56F-7AFDFD11AFD3}" srcOrd="1" destOrd="0" parTransId="{6CC46164-42C5-4845-99CD-9389FAD77569}" sibTransId="{BCD0D04D-4BB0-40C1-91B8-9972305B0F16}"/>
    <dgm:cxn modelId="{7A788C9D-0186-4FCB-B3D5-B58BED904C7B}" srcId="{BDD7BDD9-CB7A-4005-AE19-F25B310750F0}" destId="{EECEB45E-3D08-43E2-9F7C-AC34A674BC41}" srcOrd="4" destOrd="0" parTransId="{2711DFCA-4C5F-4FA0-8236-56D292D9CD77}" sibTransId="{99BBB351-F7D8-4AC1-8F84-E615DC431AA7}"/>
    <dgm:cxn modelId="{29A7A39F-6BD9-46AB-B803-1AAC81949B13}" srcId="{AFC9CA3C-9550-49F0-B266-DCBF2CB6A353}" destId="{19AF784E-1050-415D-B069-E409EC901B4B}" srcOrd="3" destOrd="0" parTransId="{9D9F4E27-B8D2-42E8-8CAE-46EB375430EA}" sibTransId="{606B2B30-545E-40C4-819A-DB22595E405B}"/>
    <dgm:cxn modelId="{65D4FEA0-EE99-4C98-900F-6CD2B6BDF4D6}" type="presOf" srcId="{282B37C0-D409-4B84-B141-49428F2B46C1}" destId="{C7A614B7-948B-4894-9142-FE7B28717C6C}" srcOrd="0" destOrd="0" presId="urn:microsoft.com/office/officeart/2005/8/layout/lProcess2"/>
    <dgm:cxn modelId="{309B90A1-42A7-42D5-BB89-3B6D40F67D55}" type="presOf" srcId="{E57FFC32-A9C2-4BC2-AB7F-30245AC26E7D}" destId="{2C9D94B9-6455-4EDC-8837-2E762372C07B}" srcOrd="0" destOrd="0" presId="urn:microsoft.com/office/officeart/2005/8/layout/lProcess2"/>
    <dgm:cxn modelId="{8B1616A5-E69E-471F-A8BB-EF9797C78E49}" type="presOf" srcId="{1F02EF88-2E5A-4D70-8AE8-00A80AC5C236}" destId="{2D8BC4E9-225B-4E10-A826-C31D98BD1CF4}" srcOrd="0" destOrd="0" presId="urn:microsoft.com/office/officeart/2005/8/layout/lProcess2"/>
    <dgm:cxn modelId="{758B9BB3-2068-41C8-AF57-61679F52CEDE}" srcId="{F1295EEA-5E42-4049-AA52-9D307FE27C1E}" destId="{BE61763B-F9DB-4301-8532-6D9812A2D039}" srcOrd="3" destOrd="0" parTransId="{C78BB329-C7F5-41B7-AB85-BD5254C27D4E}" sibTransId="{CF17E452-F1E5-4FF0-B27E-FD308C22978F}"/>
    <dgm:cxn modelId="{7B15BDB9-8E63-47AC-B857-3113742A5A61}" srcId="{5B8139A1-33C2-4628-AA87-33C386DAF9EE}" destId="{A19020DA-C28B-4872-87E9-726188AD5844}" srcOrd="5" destOrd="0" parTransId="{D0B6EB96-93B5-4029-882B-0FE230A7ECBD}" sibTransId="{8D5A54D0-5505-4CED-97F7-D968EA3DA77B}"/>
    <dgm:cxn modelId="{D4AE24BC-2771-4ECB-85B2-07C72408BC9E}" srcId="{5B8139A1-33C2-4628-AA87-33C386DAF9EE}" destId="{695450AF-70B0-46A7-BF54-FEC1F64FF4D3}" srcOrd="0" destOrd="0" parTransId="{E840C853-7FA2-4242-BC38-0E53F7121B5E}" sibTransId="{11DF594B-BB94-4698-BA49-6A590C156FC0}"/>
    <dgm:cxn modelId="{C63C94C0-F8CF-43FA-BFA4-3C26A9D970F7}" type="presOf" srcId="{23D4EC8B-E4B6-43AA-9B52-016FCAD82476}" destId="{A9F74100-0193-4F15-93E2-22B81347DD18}" srcOrd="0" destOrd="0" presId="urn:microsoft.com/office/officeart/2005/8/layout/lProcess2"/>
    <dgm:cxn modelId="{12DAC3C7-2023-41FA-8B07-DF437D6EC4AF}" type="presOf" srcId="{BE61763B-F9DB-4301-8532-6D9812A2D039}" destId="{08EF3578-C0B4-4391-9C19-7795CB017A0E}" srcOrd="1" destOrd="0" presId="urn:microsoft.com/office/officeart/2005/8/layout/lProcess2"/>
    <dgm:cxn modelId="{B0E14DCB-AF23-4031-AF8C-12967782FD97}" type="presOf" srcId="{19AF784E-1050-415D-B069-E409EC901B4B}" destId="{E2C374E8-43B7-4427-8B4D-58DF1B81FA72}" srcOrd="0" destOrd="0" presId="urn:microsoft.com/office/officeart/2005/8/layout/lProcess2"/>
    <dgm:cxn modelId="{A006FECB-A70D-4DB2-A22D-E04B2B8B7747}" type="presOf" srcId="{61AEE4D5-0861-4B0B-9DF5-6C4CEE5234C2}" destId="{7859C89D-DB71-425E-9F01-6CB5D7E473CC}" srcOrd="0" destOrd="0" presId="urn:microsoft.com/office/officeart/2005/8/layout/lProcess2"/>
    <dgm:cxn modelId="{9946A4CF-4915-422C-A522-A11063D2B8FE}" srcId="{5B8139A1-33C2-4628-AA87-33C386DAF9EE}" destId="{D0C995FC-7A3F-4DF6-AA1E-CAD0F68F0080}" srcOrd="2" destOrd="0" parTransId="{EE51B4DD-C685-4A37-B07B-5DB0EA079198}" sibTransId="{90921EC0-230C-4F30-9B0A-4BC388E31BC6}"/>
    <dgm:cxn modelId="{CFAAC8D0-4708-415A-BB35-C334B7CA9889}" type="presOf" srcId="{5B8139A1-33C2-4628-AA87-33C386DAF9EE}" destId="{87AB5670-DAD1-4298-BE35-139839720FE6}" srcOrd="0" destOrd="0" presId="urn:microsoft.com/office/officeart/2005/8/layout/lProcess2"/>
    <dgm:cxn modelId="{5F378ADA-699F-40A6-8CB8-38114218BE29}" type="presOf" srcId="{ECFBD6EF-A751-4BDD-A56F-7AFDFD11AFD3}" destId="{141FACFD-5F42-4C91-967E-2DAC9FB0ACD4}" srcOrd="0" destOrd="0" presId="urn:microsoft.com/office/officeart/2005/8/layout/lProcess2"/>
    <dgm:cxn modelId="{7627AFDF-CDFD-421D-B606-44A6DCB7DEA4}" type="presOf" srcId="{31E01BBE-F454-4065-85F8-B8E875EA5517}" destId="{96B7D2E0-565C-4794-AD94-9D5198B70D72}" srcOrd="0" destOrd="0" presId="urn:microsoft.com/office/officeart/2005/8/layout/lProcess2"/>
    <dgm:cxn modelId="{CC4975E9-8CDD-4BC2-8003-AC209C3D47DA}" type="presOf" srcId="{BE61763B-F9DB-4301-8532-6D9812A2D039}" destId="{EC5EEF7B-9AAD-4B37-BC09-322EB4399EB9}" srcOrd="0" destOrd="0" presId="urn:microsoft.com/office/officeart/2005/8/layout/lProcess2"/>
    <dgm:cxn modelId="{583CEAEC-B9A5-4E61-8EF5-852B4FCBAA32}" type="presOf" srcId="{58C272D1-35B4-41E0-9877-A1DA81563E15}" destId="{97590C02-D086-4914-8E4A-CD5D2F9E8F3B}" srcOrd="0" destOrd="0" presId="urn:microsoft.com/office/officeart/2005/8/layout/lProcess2"/>
    <dgm:cxn modelId="{F690D0EF-3766-4373-A062-EEDF4977171D}" type="presOf" srcId="{295FFC8D-B828-4D13-9D01-DF7251252457}" destId="{BCC98CF1-B011-43AA-B577-FF964323E363}" srcOrd="0" destOrd="0" presId="urn:microsoft.com/office/officeart/2005/8/layout/lProcess2"/>
    <dgm:cxn modelId="{184F78F1-6987-44AB-9B7C-C624657FC6BB}" srcId="{AFC9CA3C-9550-49F0-B266-DCBF2CB6A353}" destId="{2AE9DA83-D791-4D06-B75E-8DDBD8037B3C}" srcOrd="0" destOrd="0" parTransId="{E35FC875-AB43-4C54-AD81-2357A0BC519D}" sibTransId="{E52DF341-BDB7-4696-B1DB-2F966018F867}"/>
    <dgm:cxn modelId="{70066BF2-4118-40DA-8063-0EE7A31C3AB8}" srcId="{F1295EEA-5E42-4049-AA52-9D307FE27C1E}" destId="{AFC9CA3C-9550-49F0-B266-DCBF2CB6A353}" srcOrd="4" destOrd="0" parTransId="{D68164AF-0B8D-4669-9260-D499B715CEF8}" sibTransId="{3EF3B352-3E5D-4B5A-9B4B-D9173F84F8C1}"/>
    <dgm:cxn modelId="{E94C30F6-582E-47F9-9BD0-AA5E3C332105}" type="presOf" srcId="{BDD7BDD9-CB7A-4005-AE19-F25B310750F0}" destId="{E133FA56-8B80-4945-A24A-4236F094B143}" srcOrd="1" destOrd="0" presId="urn:microsoft.com/office/officeart/2005/8/layout/lProcess2"/>
    <dgm:cxn modelId="{864581C1-54D1-4790-9026-1ED14F97DE65}" type="presParOf" srcId="{86D000D7-D505-4C39-965B-BAEA90C854FF}" destId="{0C59600A-7EDF-49BB-865D-B168CC7E01D5}" srcOrd="0" destOrd="0" presId="urn:microsoft.com/office/officeart/2005/8/layout/lProcess2"/>
    <dgm:cxn modelId="{666CFD26-FD2E-4FCC-96DD-FB5807CA29B4}" type="presParOf" srcId="{0C59600A-7EDF-49BB-865D-B168CC7E01D5}" destId="{D14966A9-740C-4787-8D77-FF34DCF3B798}" srcOrd="0" destOrd="0" presId="urn:microsoft.com/office/officeart/2005/8/layout/lProcess2"/>
    <dgm:cxn modelId="{98360186-85E5-418D-96A6-FBDBAEF5E9E3}" type="presParOf" srcId="{0C59600A-7EDF-49BB-865D-B168CC7E01D5}" destId="{E133FA56-8B80-4945-A24A-4236F094B143}" srcOrd="1" destOrd="0" presId="urn:microsoft.com/office/officeart/2005/8/layout/lProcess2"/>
    <dgm:cxn modelId="{3E2C0231-B729-4959-99AA-BBBC7493F90F}" type="presParOf" srcId="{0C59600A-7EDF-49BB-865D-B168CC7E01D5}" destId="{5CE75C86-1AA5-4206-A871-F6A5749F306E}" srcOrd="2" destOrd="0" presId="urn:microsoft.com/office/officeart/2005/8/layout/lProcess2"/>
    <dgm:cxn modelId="{9C66E45C-861F-4542-ADFD-760158161463}" type="presParOf" srcId="{5CE75C86-1AA5-4206-A871-F6A5749F306E}" destId="{D0D29B8C-D995-487D-B1B5-706D5F16AEF6}" srcOrd="0" destOrd="0" presId="urn:microsoft.com/office/officeart/2005/8/layout/lProcess2"/>
    <dgm:cxn modelId="{A3B9F1E2-464B-4C49-91DB-1AEF2100EF35}" type="presParOf" srcId="{D0D29B8C-D995-487D-B1B5-706D5F16AEF6}" destId="{A9F74100-0193-4F15-93E2-22B81347DD18}" srcOrd="0" destOrd="0" presId="urn:microsoft.com/office/officeart/2005/8/layout/lProcess2"/>
    <dgm:cxn modelId="{C3AED31B-DB90-4204-BBB5-BAC1C98769D2}" type="presParOf" srcId="{D0D29B8C-D995-487D-B1B5-706D5F16AEF6}" destId="{815501F9-80BB-4B25-AA7A-C9D74F1589F0}" srcOrd="1" destOrd="0" presId="urn:microsoft.com/office/officeart/2005/8/layout/lProcess2"/>
    <dgm:cxn modelId="{C23936DC-51A1-4C7F-976B-9582D3300352}" type="presParOf" srcId="{D0D29B8C-D995-487D-B1B5-706D5F16AEF6}" destId="{11199242-B8E0-4555-A708-273B1A63D59B}" srcOrd="2" destOrd="0" presId="urn:microsoft.com/office/officeart/2005/8/layout/lProcess2"/>
    <dgm:cxn modelId="{70635590-A8E0-486A-A84B-9912F4B71408}" type="presParOf" srcId="{D0D29B8C-D995-487D-B1B5-706D5F16AEF6}" destId="{B728E978-5711-4A37-B414-91C078C55B87}" srcOrd="3" destOrd="0" presId="urn:microsoft.com/office/officeart/2005/8/layout/lProcess2"/>
    <dgm:cxn modelId="{A58897B8-6D48-40DB-89E9-6B7DB2929A74}" type="presParOf" srcId="{D0D29B8C-D995-487D-B1B5-706D5F16AEF6}" destId="{25F29374-6C14-4A90-AF2F-5C5E11031F4F}" srcOrd="4" destOrd="0" presId="urn:microsoft.com/office/officeart/2005/8/layout/lProcess2"/>
    <dgm:cxn modelId="{359841FB-E166-4BB3-BCCD-BA954B1A5022}" type="presParOf" srcId="{D0D29B8C-D995-487D-B1B5-706D5F16AEF6}" destId="{B4BDAC08-00A2-439D-8398-3EF3CB03D9A6}" srcOrd="5" destOrd="0" presId="urn:microsoft.com/office/officeart/2005/8/layout/lProcess2"/>
    <dgm:cxn modelId="{8BAD692C-CFFF-460B-9744-9C6467BE8CBD}" type="presParOf" srcId="{D0D29B8C-D995-487D-B1B5-706D5F16AEF6}" destId="{0C43C329-B4B1-48B0-A3AE-A307D426EFB0}" srcOrd="6" destOrd="0" presId="urn:microsoft.com/office/officeart/2005/8/layout/lProcess2"/>
    <dgm:cxn modelId="{9F8DE09B-4D5E-4E4D-BD48-E0081129D01F}" type="presParOf" srcId="{D0D29B8C-D995-487D-B1B5-706D5F16AEF6}" destId="{020E4A7D-5191-419F-9D24-26DCE06A32CD}" srcOrd="7" destOrd="0" presId="urn:microsoft.com/office/officeart/2005/8/layout/lProcess2"/>
    <dgm:cxn modelId="{907CA0B2-D353-435B-894D-6887F2CA7E00}" type="presParOf" srcId="{D0D29B8C-D995-487D-B1B5-706D5F16AEF6}" destId="{84EFC83B-0BA1-4DF6-AFF7-40FB71B96A05}" srcOrd="8" destOrd="0" presId="urn:microsoft.com/office/officeart/2005/8/layout/lProcess2"/>
    <dgm:cxn modelId="{95BFC1D7-A317-4483-8DBE-AE59589B250D}" type="presParOf" srcId="{86D000D7-D505-4C39-965B-BAEA90C854FF}" destId="{DFE19C1E-CA95-4762-913D-C23C896FB32C}" srcOrd="1" destOrd="0" presId="urn:microsoft.com/office/officeart/2005/8/layout/lProcess2"/>
    <dgm:cxn modelId="{A97EB39B-5BB8-4A4E-A5F9-EE303685DDFE}" type="presParOf" srcId="{86D000D7-D505-4C39-965B-BAEA90C854FF}" destId="{F5F03148-FBBD-4538-8898-8A3CE3A83945}" srcOrd="2" destOrd="0" presId="urn:microsoft.com/office/officeart/2005/8/layout/lProcess2"/>
    <dgm:cxn modelId="{50FBF0CE-9E14-460F-89B9-F07319687ED2}" type="presParOf" srcId="{F5F03148-FBBD-4538-8898-8A3CE3A83945}" destId="{87AB5670-DAD1-4298-BE35-139839720FE6}" srcOrd="0" destOrd="0" presId="urn:microsoft.com/office/officeart/2005/8/layout/lProcess2"/>
    <dgm:cxn modelId="{A6F4C21F-B152-472D-8F5E-A2F360CAA12D}" type="presParOf" srcId="{F5F03148-FBBD-4538-8898-8A3CE3A83945}" destId="{196A6D46-E609-4194-A3A0-987D637AA2F5}" srcOrd="1" destOrd="0" presId="urn:microsoft.com/office/officeart/2005/8/layout/lProcess2"/>
    <dgm:cxn modelId="{FCE9507E-C64B-478D-A196-4F86E2B1221F}" type="presParOf" srcId="{F5F03148-FBBD-4538-8898-8A3CE3A83945}" destId="{F8EA030D-53BC-4804-A94D-073E93FCB5DB}" srcOrd="2" destOrd="0" presId="urn:microsoft.com/office/officeart/2005/8/layout/lProcess2"/>
    <dgm:cxn modelId="{E00C16B0-E9BF-4192-A8C8-68B468FDFB6A}" type="presParOf" srcId="{F8EA030D-53BC-4804-A94D-073E93FCB5DB}" destId="{C58BD87D-EF9F-4795-9DE4-80AECD511112}" srcOrd="0" destOrd="0" presId="urn:microsoft.com/office/officeart/2005/8/layout/lProcess2"/>
    <dgm:cxn modelId="{56E79980-4BB3-4FED-895C-7E84758C382E}" type="presParOf" srcId="{C58BD87D-EF9F-4795-9DE4-80AECD511112}" destId="{96BE372F-1867-4265-B55A-311A58426DAA}" srcOrd="0" destOrd="0" presId="urn:microsoft.com/office/officeart/2005/8/layout/lProcess2"/>
    <dgm:cxn modelId="{AA3C3ECE-4777-4702-9759-DB354A3096A1}" type="presParOf" srcId="{C58BD87D-EF9F-4795-9DE4-80AECD511112}" destId="{0E5CD3A9-EB5A-4DF4-A751-518F29E65896}" srcOrd="1" destOrd="0" presId="urn:microsoft.com/office/officeart/2005/8/layout/lProcess2"/>
    <dgm:cxn modelId="{E53039BF-4EEA-4E9A-A1CD-D937561EF9ED}" type="presParOf" srcId="{C58BD87D-EF9F-4795-9DE4-80AECD511112}" destId="{77DF8BD9-9651-4D95-B0D4-C7BA8F45928C}" srcOrd="2" destOrd="0" presId="urn:microsoft.com/office/officeart/2005/8/layout/lProcess2"/>
    <dgm:cxn modelId="{74418B75-F0D4-4ABC-AA1F-85E7DAE556FA}" type="presParOf" srcId="{C58BD87D-EF9F-4795-9DE4-80AECD511112}" destId="{6C501865-B0B8-4C20-B3FC-5BB9197B335E}" srcOrd="3" destOrd="0" presId="urn:microsoft.com/office/officeart/2005/8/layout/lProcess2"/>
    <dgm:cxn modelId="{67063821-61A1-43C7-98E4-2047BD866F61}" type="presParOf" srcId="{C58BD87D-EF9F-4795-9DE4-80AECD511112}" destId="{641CCB2D-6625-410F-8C6D-59542790C3D1}" srcOrd="4" destOrd="0" presId="urn:microsoft.com/office/officeart/2005/8/layout/lProcess2"/>
    <dgm:cxn modelId="{1CC8D1F7-DBCC-4C18-A9EB-3F4081FB719D}" type="presParOf" srcId="{C58BD87D-EF9F-4795-9DE4-80AECD511112}" destId="{44F058F9-03BD-4BAB-ACAC-792D702D604A}" srcOrd="5" destOrd="0" presId="urn:microsoft.com/office/officeart/2005/8/layout/lProcess2"/>
    <dgm:cxn modelId="{1BFF7E6F-B45E-4D9A-AF83-E131F8FCDFFE}" type="presParOf" srcId="{C58BD87D-EF9F-4795-9DE4-80AECD511112}" destId="{2C9D94B9-6455-4EDC-8837-2E762372C07B}" srcOrd="6" destOrd="0" presId="urn:microsoft.com/office/officeart/2005/8/layout/lProcess2"/>
    <dgm:cxn modelId="{D25B07F4-1E30-43E6-A8C5-5264FBEF4AB9}" type="presParOf" srcId="{C58BD87D-EF9F-4795-9DE4-80AECD511112}" destId="{DFB8A56B-B274-4845-ACB0-ABD155FAA477}" srcOrd="7" destOrd="0" presId="urn:microsoft.com/office/officeart/2005/8/layout/lProcess2"/>
    <dgm:cxn modelId="{86CD7A6F-5716-4463-9D82-5CE5F5F7CB75}" type="presParOf" srcId="{C58BD87D-EF9F-4795-9DE4-80AECD511112}" destId="{04861FA8-8040-402A-B5A7-A4E53E7E1732}" srcOrd="8" destOrd="0" presId="urn:microsoft.com/office/officeart/2005/8/layout/lProcess2"/>
    <dgm:cxn modelId="{2752B468-5AA0-4A7B-A46F-E3CE0BBD6B58}" type="presParOf" srcId="{C58BD87D-EF9F-4795-9DE4-80AECD511112}" destId="{8867F975-7006-4116-8A47-0EACFE458365}" srcOrd="9" destOrd="0" presId="urn:microsoft.com/office/officeart/2005/8/layout/lProcess2"/>
    <dgm:cxn modelId="{D581A085-AE1E-4832-AC95-BA185C2AC69C}" type="presParOf" srcId="{C58BD87D-EF9F-4795-9DE4-80AECD511112}" destId="{33B3EAFC-9314-4D22-986D-0DB6C9BF51EA}" srcOrd="10" destOrd="0" presId="urn:microsoft.com/office/officeart/2005/8/layout/lProcess2"/>
    <dgm:cxn modelId="{74D82EDC-1EA3-4D73-A0A8-BDBA4CDE6AB6}" type="presParOf" srcId="{C58BD87D-EF9F-4795-9DE4-80AECD511112}" destId="{0D0B46EE-EFB7-41C5-A1FD-92DC07C1DD85}" srcOrd="11" destOrd="0" presId="urn:microsoft.com/office/officeart/2005/8/layout/lProcess2"/>
    <dgm:cxn modelId="{0833908C-C1F5-4691-8F6A-6E61197399E0}" type="presParOf" srcId="{C58BD87D-EF9F-4795-9DE4-80AECD511112}" destId="{5AFCB273-FFE5-4915-8F68-D2DF6719D946}" srcOrd="12" destOrd="0" presId="urn:microsoft.com/office/officeart/2005/8/layout/lProcess2"/>
    <dgm:cxn modelId="{CAC4AB33-FD83-4894-8894-50D6CE8CFDAF}" type="presParOf" srcId="{C58BD87D-EF9F-4795-9DE4-80AECD511112}" destId="{986C87FF-CC9F-450F-B32E-7160B06AB0DB}" srcOrd="13" destOrd="0" presId="urn:microsoft.com/office/officeart/2005/8/layout/lProcess2"/>
    <dgm:cxn modelId="{BDC10136-DEFA-4C12-8697-AE37C7C9EAD1}" type="presParOf" srcId="{C58BD87D-EF9F-4795-9DE4-80AECD511112}" destId="{FBE28324-F03E-492D-A736-53F45D94B21F}" srcOrd="14" destOrd="0" presId="urn:microsoft.com/office/officeart/2005/8/layout/lProcess2"/>
    <dgm:cxn modelId="{EBE23974-FCF3-4625-8656-991E926ED626}" type="presParOf" srcId="{86D000D7-D505-4C39-965B-BAEA90C854FF}" destId="{3577C04E-D4D5-423D-BD67-0E4872B2235B}" srcOrd="3" destOrd="0" presId="urn:microsoft.com/office/officeart/2005/8/layout/lProcess2"/>
    <dgm:cxn modelId="{8B68F45D-BEC8-455F-A22A-13E7A3A0A237}" type="presParOf" srcId="{86D000D7-D505-4C39-965B-BAEA90C854FF}" destId="{03AAAC6D-D9D5-406E-AF77-BDBA89E537EF}" srcOrd="4" destOrd="0" presId="urn:microsoft.com/office/officeart/2005/8/layout/lProcess2"/>
    <dgm:cxn modelId="{530B8823-E609-410E-AC38-FB98206BFBEE}" type="presParOf" srcId="{03AAAC6D-D9D5-406E-AF77-BDBA89E537EF}" destId="{B7380337-457B-45C6-BC07-71DADA72D817}" srcOrd="0" destOrd="0" presId="urn:microsoft.com/office/officeart/2005/8/layout/lProcess2"/>
    <dgm:cxn modelId="{529020AD-B637-4032-90DA-56674F99B61C}" type="presParOf" srcId="{03AAAC6D-D9D5-406E-AF77-BDBA89E537EF}" destId="{3EC15FC9-539D-4325-B020-B367BBEB7C28}" srcOrd="1" destOrd="0" presId="urn:microsoft.com/office/officeart/2005/8/layout/lProcess2"/>
    <dgm:cxn modelId="{F7F3474B-4DAC-41E6-8AD2-E46AC1BBEAD6}" type="presParOf" srcId="{03AAAC6D-D9D5-406E-AF77-BDBA89E537EF}" destId="{28E03F56-348F-4F44-BA10-0EE44C91CAA6}" srcOrd="2" destOrd="0" presId="urn:microsoft.com/office/officeart/2005/8/layout/lProcess2"/>
    <dgm:cxn modelId="{FD49E451-564E-495D-9C63-60C35D209724}" type="presParOf" srcId="{28E03F56-348F-4F44-BA10-0EE44C91CAA6}" destId="{D05AB396-E1AD-456A-80D1-1B453679F006}" srcOrd="0" destOrd="0" presId="urn:microsoft.com/office/officeart/2005/8/layout/lProcess2"/>
    <dgm:cxn modelId="{21A1434F-EA20-420A-8C9C-A745947DB52D}" type="presParOf" srcId="{D05AB396-E1AD-456A-80D1-1B453679F006}" destId="{C7A614B7-948B-4894-9142-FE7B28717C6C}" srcOrd="0" destOrd="0" presId="urn:microsoft.com/office/officeart/2005/8/layout/lProcess2"/>
    <dgm:cxn modelId="{C6BB4185-4441-4DEE-8F91-678747EF3E9B}" type="presParOf" srcId="{D05AB396-E1AD-456A-80D1-1B453679F006}" destId="{8C8CCC9B-30AC-48FE-88AD-208CE03DEE2C}" srcOrd="1" destOrd="0" presId="urn:microsoft.com/office/officeart/2005/8/layout/lProcess2"/>
    <dgm:cxn modelId="{157AA0AC-EC20-4E6A-B619-E8094B2B4E50}" type="presParOf" srcId="{D05AB396-E1AD-456A-80D1-1B453679F006}" destId="{96B7D2E0-565C-4794-AD94-9D5198B70D72}" srcOrd="2" destOrd="0" presId="urn:microsoft.com/office/officeart/2005/8/layout/lProcess2"/>
    <dgm:cxn modelId="{9EC4659E-6FBF-43E5-B21F-8EE03F6A15B9}" type="presParOf" srcId="{D05AB396-E1AD-456A-80D1-1B453679F006}" destId="{AE86D2F2-1320-4C49-BBF1-33B5539E2749}" srcOrd="3" destOrd="0" presId="urn:microsoft.com/office/officeart/2005/8/layout/lProcess2"/>
    <dgm:cxn modelId="{AA932161-EA2E-435B-86B1-7BE751C3EAFF}" type="presParOf" srcId="{D05AB396-E1AD-456A-80D1-1B453679F006}" destId="{F296804C-E667-48A0-B26F-988868C54AA3}" srcOrd="4" destOrd="0" presId="urn:microsoft.com/office/officeart/2005/8/layout/lProcess2"/>
    <dgm:cxn modelId="{F64039CA-5A36-47B1-9504-3CB0880F85DF}" type="presParOf" srcId="{86D000D7-D505-4C39-965B-BAEA90C854FF}" destId="{E037BFE9-0E31-4727-8959-5BC939E2FB3F}" srcOrd="5" destOrd="0" presId="urn:microsoft.com/office/officeart/2005/8/layout/lProcess2"/>
    <dgm:cxn modelId="{BA91821B-D582-4FBD-83CD-6B94115D9475}" type="presParOf" srcId="{86D000D7-D505-4C39-965B-BAEA90C854FF}" destId="{ACA8CB5A-D970-4136-BCF0-8A288A4F8A28}" srcOrd="6" destOrd="0" presId="urn:microsoft.com/office/officeart/2005/8/layout/lProcess2"/>
    <dgm:cxn modelId="{56B7DCE8-B2EB-48B4-B88D-19635D297D30}" type="presParOf" srcId="{ACA8CB5A-D970-4136-BCF0-8A288A4F8A28}" destId="{EC5EEF7B-9AAD-4B37-BC09-322EB4399EB9}" srcOrd="0" destOrd="0" presId="urn:microsoft.com/office/officeart/2005/8/layout/lProcess2"/>
    <dgm:cxn modelId="{92C26905-CA6B-411E-9C18-FB96A51DFB17}" type="presParOf" srcId="{ACA8CB5A-D970-4136-BCF0-8A288A4F8A28}" destId="{08EF3578-C0B4-4391-9C19-7795CB017A0E}" srcOrd="1" destOrd="0" presId="urn:microsoft.com/office/officeart/2005/8/layout/lProcess2"/>
    <dgm:cxn modelId="{9DD5ACA5-BAD9-4515-9CA1-CF0105372A94}" type="presParOf" srcId="{ACA8CB5A-D970-4136-BCF0-8A288A4F8A28}" destId="{054EC565-0FAE-45F4-B6AD-9A2A056BDEE3}" srcOrd="2" destOrd="0" presId="urn:microsoft.com/office/officeart/2005/8/layout/lProcess2"/>
    <dgm:cxn modelId="{57FB229F-BF27-43DE-AA22-7F836FE2C5BD}" type="presParOf" srcId="{054EC565-0FAE-45F4-B6AD-9A2A056BDEE3}" destId="{3E048537-3A8E-45A9-AE63-237802B05CDE}" srcOrd="0" destOrd="0" presId="urn:microsoft.com/office/officeart/2005/8/layout/lProcess2"/>
    <dgm:cxn modelId="{EA94D6FC-5B2E-4F4C-AC46-A49ED0311960}" type="presParOf" srcId="{3E048537-3A8E-45A9-AE63-237802B05CDE}" destId="{2D8BC4E9-225B-4E10-A826-C31D98BD1CF4}" srcOrd="0" destOrd="0" presId="urn:microsoft.com/office/officeart/2005/8/layout/lProcess2"/>
    <dgm:cxn modelId="{B4A2CE01-BDA4-4605-87B1-E184B201F49A}" type="presParOf" srcId="{3E048537-3A8E-45A9-AE63-237802B05CDE}" destId="{F5409A1D-31D9-4754-BA90-B71F3C21A6B4}" srcOrd="1" destOrd="0" presId="urn:microsoft.com/office/officeart/2005/8/layout/lProcess2"/>
    <dgm:cxn modelId="{365AFA64-EE5F-4C24-B631-401D0C0440E3}" type="presParOf" srcId="{3E048537-3A8E-45A9-AE63-237802B05CDE}" destId="{141FACFD-5F42-4C91-967E-2DAC9FB0ACD4}" srcOrd="2" destOrd="0" presId="urn:microsoft.com/office/officeart/2005/8/layout/lProcess2"/>
    <dgm:cxn modelId="{86053540-4E79-4A97-B78C-FDED28103812}" type="presParOf" srcId="{3E048537-3A8E-45A9-AE63-237802B05CDE}" destId="{8DE07BC8-1240-4933-8C98-F1ED28786727}" srcOrd="3" destOrd="0" presId="urn:microsoft.com/office/officeart/2005/8/layout/lProcess2"/>
    <dgm:cxn modelId="{49992688-4885-46E2-AC19-9A5D4FD1B611}" type="presParOf" srcId="{3E048537-3A8E-45A9-AE63-237802B05CDE}" destId="{7859C89D-DB71-425E-9F01-6CB5D7E473CC}" srcOrd="4" destOrd="0" presId="urn:microsoft.com/office/officeart/2005/8/layout/lProcess2"/>
    <dgm:cxn modelId="{237A2435-F8EE-4D54-B2CF-2FA740200F3D}" type="presParOf" srcId="{86D000D7-D505-4C39-965B-BAEA90C854FF}" destId="{C49F9850-CEF3-4479-ABBD-BF0B14420E6C}" srcOrd="7" destOrd="0" presId="urn:microsoft.com/office/officeart/2005/8/layout/lProcess2"/>
    <dgm:cxn modelId="{B054B295-604D-4957-90C8-33E30D42565E}" type="presParOf" srcId="{86D000D7-D505-4C39-965B-BAEA90C854FF}" destId="{A08BD3ED-BCE4-4477-BBFC-48EF1ECD34E5}" srcOrd="8" destOrd="0" presId="urn:microsoft.com/office/officeart/2005/8/layout/lProcess2"/>
    <dgm:cxn modelId="{BC558CD3-DA86-49BF-A250-33A711CBB534}" type="presParOf" srcId="{A08BD3ED-BCE4-4477-BBFC-48EF1ECD34E5}" destId="{BB0C74FF-58C6-4589-88C5-1AD2A17917D0}" srcOrd="0" destOrd="0" presId="urn:microsoft.com/office/officeart/2005/8/layout/lProcess2"/>
    <dgm:cxn modelId="{BF7C2AF2-4F6B-4392-B26B-C87A4D88D812}" type="presParOf" srcId="{A08BD3ED-BCE4-4477-BBFC-48EF1ECD34E5}" destId="{2502D15C-F680-45C6-93BC-7F5FE95D73F0}" srcOrd="1" destOrd="0" presId="urn:microsoft.com/office/officeart/2005/8/layout/lProcess2"/>
    <dgm:cxn modelId="{6B0B9DF8-838C-41B9-9446-60AE23BCBA0D}" type="presParOf" srcId="{A08BD3ED-BCE4-4477-BBFC-48EF1ECD34E5}" destId="{FDA3A2A4-1D6E-4E58-A923-A0FFA39A063F}" srcOrd="2" destOrd="0" presId="urn:microsoft.com/office/officeart/2005/8/layout/lProcess2"/>
    <dgm:cxn modelId="{86C841CD-8A1D-4728-A7A8-2529471FD50A}" type="presParOf" srcId="{FDA3A2A4-1D6E-4E58-A923-A0FFA39A063F}" destId="{596F5F14-51F1-4FC2-8282-3544944B273B}" srcOrd="0" destOrd="0" presId="urn:microsoft.com/office/officeart/2005/8/layout/lProcess2"/>
    <dgm:cxn modelId="{EA9107BD-1320-44AA-91E1-11269A1A3BD4}" type="presParOf" srcId="{596F5F14-51F1-4FC2-8282-3544944B273B}" destId="{6E677A99-C33C-41EE-BA18-00487DEADA37}" srcOrd="0" destOrd="0" presId="urn:microsoft.com/office/officeart/2005/8/layout/lProcess2"/>
    <dgm:cxn modelId="{D47B9677-2323-48F9-AA84-1C3BADD10A60}" type="presParOf" srcId="{596F5F14-51F1-4FC2-8282-3544944B273B}" destId="{BE5ABA79-1A93-4DA6-A39D-6178EFC3A644}" srcOrd="1" destOrd="0" presId="urn:microsoft.com/office/officeart/2005/8/layout/lProcess2"/>
    <dgm:cxn modelId="{B33FE89D-E2E7-4E8A-83FC-3CBEF0EED33D}" type="presParOf" srcId="{596F5F14-51F1-4FC2-8282-3544944B273B}" destId="{BCC98CF1-B011-43AA-B577-FF964323E363}" srcOrd="2" destOrd="0" presId="urn:microsoft.com/office/officeart/2005/8/layout/lProcess2"/>
    <dgm:cxn modelId="{1A03AA01-A7BE-4005-B31E-BD45B75DF917}" type="presParOf" srcId="{596F5F14-51F1-4FC2-8282-3544944B273B}" destId="{0BE34A02-BD93-4B91-B532-359906496218}" srcOrd="3" destOrd="0" presId="urn:microsoft.com/office/officeart/2005/8/layout/lProcess2"/>
    <dgm:cxn modelId="{DE7351C0-3ED7-44AD-9AF9-8968F6674605}" type="presParOf" srcId="{596F5F14-51F1-4FC2-8282-3544944B273B}" destId="{97590C02-D086-4914-8E4A-CD5D2F9E8F3B}" srcOrd="4" destOrd="0" presId="urn:microsoft.com/office/officeart/2005/8/layout/lProcess2"/>
    <dgm:cxn modelId="{C9330C96-8071-4265-801A-2BBB44E81EEE}" type="presParOf" srcId="{596F5F14-51F1-4FC2-8282-3544944B273B}" destId="{538C44E1-EDAD-46C2-A4E9-5533A41E0D7F}" srcOrd="5" destOrd="0" presId="urn:microsoft.com/office/officeart/2005/8/layout/lProcess2"/>
    <dgm:cxn modelId="{F4D317FD-64FF-41B0-B68D-9921BA61B274}" type="presParOf" srcId="{596F5F14-51F1-4FC2-8282-3544944B273B}" destId="{E2C374E8-43B7-4427-8B4D-58DF1B81FA72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966A9-740C-4787-8D77-FF34DCF3B798}">
      <dsp:nvSpPr>
        <dsp:cNvPr id="0" name=""/>
        <dsp:cNvSpPr/>
      </dsp:nvSpPr>
      <dsp:spPr>
        <a:xfrm>
          <a:off x="5609" y="0"/>
          <a:ext cx="1968426" cy="48743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Mecanismos de políticas económicas y de mercado</a:t>
          </a:r>
          <a:endParaRPr lang="es-DO" sz="1800" kern="1200"/>
        </a:p>
      </dsp:txBody>
      <dsp:txXfrm>
        <a:off x="5609" y="0"/>
        <a:ext cx="1968426" cy="1462292"/>
      </dsp:txXfrm>
    </dsp:sp>
    <dsp:sp modelId="{A9F74100-0193-4F15-93E2-22B81347DD18}">
      <dsp:nvSpPr>
        <dsp:cNvPr id="0" name=""/>
        <dsp:cNvSpPr/>
      </dsp:nvSpPr>
      <dsp:spPr>
        <a:xfrm>
          <a:off x="202452" y="1463214"/>
          <a:ext cx="1574741" cy="56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0" kern="1200"/>
            <a:t>Clasificadores de gasto y gestión presupuestaria</a:t>
          </a:r>
          <a:endParaRPr lang="es-DO" sz="1000" b="0" kern="1200"/>
        </a:p>
      </dsp:txBody>
      <dsp:txXfrm>
        <a:off x="218968" y="1479730"/>
        <a:ext cx="1541709" cy="530857"/>
      </dsp:txXfrm>
    </dsp:sp>
    <dsp:sp modelId="{11199242-B8E0-4555-A708-273B1A63D59B}">
      <dsp:nvSpPr>
        <dsp:cNvPr id="0" name=""/>
        <dsp:cNvSpPr/>
      </dsp:nvSpPr>
      <dsp:spPr>
        <a:xfrm>
          <a:off x="202452" y="2113856"/>
          <a:ext cx="1574741" cy="56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0" kern="1200"/>
            <a:t>Taxonomía verde</a:t>
          </a:r>
          <a:endParaRPr lang="es-DO" sz="1000" b="0" kern="1200"/>
        </a:p>
      </dsp:txBody>
      <dsp:txXfrm>
        <a:off x="218968" y="2130372"/>
        <a:ext cx="1541709" cy="530857"/>
      </dsp:txXfrm>
    </dsp:sp>
    <dsp:sp modelId="{25F29374-6C14-4A90-AF2F-5C5E11031F4F}">
      <dsp:nvSpPr>
        <dsp:cNvPr id="0" name=""/>
        <dsp:cNvSpPr/>
      </dsp:nvSpPr>
      <dsp:spPr>
        <a:xfrm>
          <a:off x="202452" y="2764498"/>
          <a:ext cx="1574741" cy="56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0" kern="1200"/>
            <a:t>Valuación económica basada en adaptación y naturaleza</a:t>
          </a:r>
          <a:endParaRPr lang="es-DO" sz="1000" b="0" kern="1200"/>
        </a:p>
      </dsp:txBody>
      <dsp:txXfrm>
        <a:off x="218968" y="2781014"/>
        <a:ext cx="1541709" cy="530857"/>
      </dsp:txXfrm>
    </dsp:sp>
    <dsp:sp modelId="{0C43C329-B4B1-48B0-A3AE-A307D426EFB0}">
      <dsp:nvSpPr>
        <dsp:cNvPr id="0" name=""/>
        <dsp:cNvSpPr/>
      </dsp:nvSpPr>
      <dsp:spPr>
        <a:xfrm>
          <a:off x="202452" y="3415140"/>
          <a:ext cx="1574741" cy="56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Mercados de carbono</a:t>
          </a:r>
        </a:p>
      </dsp:txBody>
      <dsp:txXfrm>
        <a:off x="218968" y="3431656"/>
        <a:ext cx="1541709" cy="530857"/>
      </dsp:txXfrm>
    </dsp:sp>
    <dsp:sp modelId="{84EFC83B-0BA1-4DF6-AFF7-40FB71B96A05}">
      <dsp:nvSpPr>
        <dsp:cNvPr id="0" name=""/>
        <dsp:cNvSpPr/>
      </dsp:nvSpPr>
      <dsp:spPr>
        <a:xfrm>
          <a:off x="202452" y="4065781"/>
          <a:ext cx="1574741" cy="56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Políticas fiscales verdes</a:t>
          </a:r>
        </a:p>
      </dsp:txBody>
      <dsp:txXfrm>
        <a:off x="218968" y="4082297"/>
        <a:ext cx="1541709" cy="530857"/>
      </dsp:txXfrm>
    </dsp:sp>
    <dsp:sp modelId="{87AB5670-DAD1-4298-BE35-139839720FE6}">
      <dsp:nvSpPr>
        <dsp:cNvPr id="0" name=""/>
        <dsp:cNvSpPr/>
      </dsp:nvSpPr>
      <dsp:spPr>
        <a:xfrm>
          <a:off x="2121668" y="0"/>
          <a:ext cx="1968426" cy="48743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Instrumentos financieros innovadores</a:t>
          </a:r>
          <a:endParaRPr lang="es-DO" sz="1800" kern="1200"/>
        </a:p>
      </dsp:txBody>
      <dsp:txXfrm>
        <a:off x="2121668" y="0"/>
        <a:ext cx="1968426" cy="1462292"/>
      </dsp:txXfrm>
    </dsp:sp>
    <dsp:sp modelId="{96BE372F-1867-4265-B55A-311A58426DAA}">
      <dsp:nvSpPr>
        <dsp:cNvPr id="0" name=""/>
        <dsp:cNvSpPr/>
      </dsp:nvSpPr>
      <dsp:spPr>
        <a:xfrm>
          <a:off x="2318511" y="1463185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Bonos verdes y azules soberanos</a:t>
          </a:r>
        </a:p>
      </dsp:txBody>
      <dsp:txXfrm>
        <a:off x="2328729" y="1473403"/>
        <a:ext cx="1554305" cy="328417"/>
      </dsp:txXfrm>
    </dsp:sp>
    <dsp:sp modelId="{77DF8BD9-9651-4D95-B0D4-C7BA8F45928C}">
      <dsp:nvSpPr>
        <dsp:cNvPr id="0" name=""/>
        <dsp:cNvSpPr/>
      </dsp:nvSpPr>
      <dsp:spPr>
        <a:xfrm>
          <a:off x="2318511" y="1865708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Bonos verdes y azules en el sector privado</a:t>
          </a:r>
        </a:p>
      </dsp:txBody>
      <dsp:txXfrm>
        <a:off x="2328729" y="1875926"/>
        <a:ext cx="1554305" cy="328417"/>
      </dsp:txXfrm>
    </dsp:sp>
    <dsp:sp modelId="{641CCB2D-6625-410F-8C6D-59542790C3D1}">
      <dsp:nvSpPr>
        <dsp:cNvPr id="0" name=""/>
        <dsp:cNvSpPr/>
      </dsp:nvSpPr>
      <dsp:spPr>
        <a:xfrm>
          <a:off x="2318511" y="2268231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Créditos verdes</a:t>
          </a:r>
        </a:p>
      </dsp:txBody>
      <dsp:txXfrm>
        <a:off x="2328729" y="2278449"/>
        <a:ext cx="1554305" cy="328417"/>
      </dsp:txXfrm>
    </dsp:sp>
    <dsp:sp modelId="{2C9D94B9-6455-4EDC-8837-2E762372C07B}">
      <dsp:nvSpPr>
        <dsp:cNvPr id="0" name=""/>
        <dsp:cNvSpPr/>
      </dsp:nvSpPr>
      <dsp:spPr>
        <a:xfrm>
          <a:off x="2318511" y="2670754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Seguros paramétricos</a:t>
          </a:r>
        </a:p>
      </dsp:txBody>
      <dsp:txXfrm>
        <a:off x="2328729" y="2680972"/>
        <a:ext cx="1554305" cy="328417"/>
      </dsp:txXfrm>
    </dsp:sp>
    <dsp:sp modelId="{04861FA8-8040-402A-B5A7-A4E53E7E1732}">
      <dsp:nvSpPr>
        <dsp:cNvPr id="0" name=""/>
        <dsp:cNvSpPr/>
      </dsp:nvSpPr>
      <dsp:spPr>
        <a:xfrm>
          <a:off x="2318511" y="3073278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Canjes de deuda por naturaleza</a:t>
          </a:r>
        </a:p>
      </dsp:txBody>
      <dsp:txXfrm>
        <a:off x="2328729" y="3083496"/>
        <a:ext cx="1554305" cy="328417"/>
      </dsp:txXfrm>
    </dsp:sp>
    <dsp:sp modelId="{33B3EAFC-9314-4D22-986D-0DB6C9BF51EA}">
      <dsp:nvSpPr>
        <dsp:cNvPr id="0" name=""/>
        <dsp:cNvSpPr/>
      </dsp:nvSpPr>
      <dsp:spPr>
        <a:xfrm>
          <a:off x="2318511" y="3475801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Fondos de inversión e impacto</a:t>
          </a:r>
        </a:p>
      </dsp:txBody>
      <dsp:txXfrm>
        <a:off x="2328729" y="3486019"/>
        <a:ext cx="1554305" cy="328417"/>
      </dsp:txXfrm>
    </dsp:sp>
    <dsp:sp modelId="{5AFCB273-FFE5-4915-8F68-D2DF6719D946}">
      <dsp:nvSpPr>
        <dsp:cNvPr id="0" name=""/>
        <dsp:cNvSpPr/>
      </dsp:nvSpPr>
      <dsp:spPr>
        <a:xfrm>
          <a:off x="2318511" y="3878324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Vehículo nacional de desarrollo verde/azul</a:t>
          </a:r>
        </a:p>
      </dsp:txBody>
      <dsp:txXfrm>
        <a:off x="2328729" y="3888542"/>
        <a:ext cx="1554305" cy="328417"/>
      </dsp:txXfrm>
    </dsp:sp>
    <dsp:sp modelId="{FBE28324-F03E-492D-A736-53F45D94B21F}">
      <dsp:nvSpPr>
        <dsp:cNvPr id="0" name=""/>
        <dsp:cNvSpPr/>
      </dsp:nvSpPr>
      <dsp:spPr>
        <a:xfrm>
          <a:off x="2318511" y="4280847"/>
          <a:ext cx="1574741" cy="3488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Alianzas públicos-privados</a:t>
          </a:r>
        </a:p>
      </dsp:txBody>
      <dsp:txXfrm>
        <a:off x="2328729" y="4291065"/>
        <a:ext cx="1554305" cy="328417"/>
      </dsp:txXfrm>
    </dsp:sp>
    <dsp:sp modelId="{B7380337-457B-45C6-BC07-71DADA72D817}">
      <dsp:nvSpPr>
        <dsp:cNvPr id="0" name=""/>
        <dsp:cNvSpPr/>
      </dsp:nvSpPr>
      <dsp:spPr>
        <a:xfrm>
          <a:off x="4237727" y="0"/>
          <a:ext cx="1968426" cy="48743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Fondos climáticos internacionales</a:t>
          </a:r>
        </a:p>
      </dsp:txBody>
      <dsp:txXfrm>
        <a:off x="4237727" y="0"/>
        <a:ext cx="1968426" cy="1462292"/>
      </dsp:txXfrm>
    </dsp:sp>
    <dsp:sp modelId="{C7A614B7-948B-4894-9142-FE7B28717C6C}">
      <dsp:nvSpPr>
        <dsp:cNvPr id="0" name=""/>
        <dsp:cNvSpPr/>
      </dsp:nvSpPr>
      <dsp:spPr>
        <a:xfrm>
          <a:off x="4434570" y="1462709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Financiamiento mixto</a:t>
          </a:r>
        </a:p>
      </dsp:txBody>
      <dsp:txXfrm>
        <a:off x="4462617" y="1490756"/>
        <a:ext cx="1518647" cy="901512"/>
      </dsp:txXfrm>
    </dsp:sp>
    <dsp:sp modelId="{96B7D2E0-565C-4794-AD94-9D5198B70D72}">
      <dsp:nvSpPr>
        <dsp:cNvPr id="0" name=""/>
        <dsp:cNvSpPr/>
      </dsp:nvSpPr>
      <dsp:spPr>
        <a:xfrm>
          <a:off x="4434570" y="2567639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Acreditación ante el Fondo Verde del Clima (FVC)</a:t>
          </a:r>
        </a:p>
      </dsp:txBody>
      <dsp:txXfrm>
        <a:off x="4462617" y="2595686"/>
        <a:ext cx="1518647" cy="901512"/>
      </dsp:txXfrm>
    </dsp:sp>
    <dsp:sp modelId="{F296804C-E667-48A0-B26F-988868C54AA3}">
      <dsp:nvSpPr>
        <dsp:cNvPr id="0" name=""/>
        <dsp:cNvSpPr/>
      </dsp:nvSpPr>
      <dsp:spPr>
        <a:xfrm>
          <a:off x="4434570" y="3672570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Pipeline y aceleradora de proyectos verdes y climáticos con entidades ejecutoras</a:t>
          </a:r>
        </a:p>
      </dsp:txBody>
      <dsp:txXfrm>
        <a:off x="4462617" y="3700617"/>
        <a:ext cx="1518647" cy="901512"/>
      </dsp:txXfrm>
    </dsp:sp>
    <dsp:sp modelId="{EC5EEF7B-9AAD-4B37-BC09-322EB4399EB9}">
      <dsp:nvSpPr>
        <dsp:cNvPr id="0" name=""/>
        <dsp:cNvSpPr/>
      </dsp:nvSpPr>
      <dsp:spPr>
        <a:xfrm>
          <a:off x="6353786" y="0"/>
          <a:ext cx="1968426" cy="48743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Competencias y capacidades internas</a:t>
          </a:r>
        </a:p>
      </dsp:txBody>
      <dsp:txXfrm>
        <a:off x="6353786" y="0"/>
        <a:ext cx="1968426" cy="1462292"/>
      </dsp:txXfrm>
    </dsp:sp>
    <dsp:sp modelId="{2D8BC4E9-225B-4E10-A826-C31D98BD1CF4}">
      <dsp:nvSpPr>
        <dsp:cNvPr id="0" name=""/>
        <dsp:cNvSpPr/>
      </dsp:nvSpPr>
      <dsp:spPr>
        <a:xfrm>
          <a:off x="6550629" y="1462709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Evaluación y planificación de necesidades</a:t>
          </a:r>
        </a:p>
      </dsp:txBody>
      <dsp:txXfrm>
        <a:off x="6578676" y="1490756"/>
        <a:ext cx="1518647" cy="901512"/>
      </dsp:txXfrm>
    </dsp:sp>
    <dsp:sp modelId="{141FACFD-5F42-4C91-967E-2DAC9FB0ACD4}">
      <dsp:nvSpPr>
        <dsp:cNvPr id="0" name=""/>
        <dsp:cNvSpPr/>
      </dsp:nvSpPr>
      <dsp:spPr>
        <a:xfrm>
          <a:off x="6550629" y="2567639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Formación y empleo verde</a:t>
          </a:r>
        </a:p>
      </dsp:txBody>
      <dsp:txXfrm>
        <a:off x="6578676" y="2595686"/>
        <a:ext cx="1518647" cy="901512"/>
      </dsp:txXfrm>
    </dsp:sp>
    <dsp:sp modelId="{7859C89D-DB71-425E-9F01-6CB5D7E473CC}">
      <dsp:nvSpPr>
        <dsp:cNvPr id="0" name=""/>
        <dsp:cNvSpPr/>
      </dsp:nvSpPr>
      <dsp:spPr>
        <a:xfrm>
          <a:off x="6550629" y="3672570"/>
          <a:ext cx="1574741" cy="957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Integración de economía verde en la educación superior</a:t>
          </a:r>
        </a:p>
      </dsp:txBody>
      <dsp:txXfrm>
        <a:off x="6578676" y="3700617"/>
        <a:ext cx="1518647" cy="901512"/>
      </dsp:txXfrm>
    </dsp:sp>
    <dsp:sp modelId="{BB0C74FF-58C6-4589-88C5-1AD2A17917D0}">
      <dsp:nvSpPr>
        <dsp:cNvPr id="0" name=""/>
        <dsp:cNvSpPr/>
      </dsp:nvSpPr>
      <dsp:spPr>
        <a:xfrm>
          <a:off x="8469845" y="0"/>
          <a:ext cx="1968426" cy="487430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Gestión del conocimiento y de la data</a:t>
          </a:r>
        </a:p>
      </dsp:txBody>
      <dsp:txXfrm>
        <a:off x="8469845" y="0"/>
        <a:ext cx="1968426" cy="1462292"/>
      </dsp:txXfrm>
    </dsp:sp>
    <dsp:sp modelId="{6E677A99-C33C-41EE-BA18-00487DEADA37}">
      <dsp:nvSpPr>
        <dsp:cNvPr id="0" name=""/>
        <dsp:cNvSpPr/>
      </dsp:nvSpPr>
      <dsp:spPr>
        <a:xfrm>
          <a:off x="8666688" y="1462411"/>
          <a:ext cx="1574741" cy="7100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Generación de data y conocimiento climático</a:t>
          </a:r>
        </a:p>
      </dsp:txBody>
      <dsp:txXfrm>
        <a:off x="8687486" y="1483209"/>
        <a:ext cx="1533145" cy="668487"/>
      </dsp:txXfrm>
    </dsp:sp>
    <dsp:sp modelId="{BCC98CF1-B011-43AA-B577-FF964323E363}">
      <dsp:nvSpPr>
        <dsp:cNvPr id="0" name=""/>
        <dsp:cNvSpPr/>
      </dsp:nvSpPr>
      <dsp:spPr>
        <a:xfrm>
          <a:off x="8666688" y="2281738"/>
          <a:ext cx="1574741" cy="7100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Estimación de las necesidades de inversión en cambio climático</a:t>
          </a:r>
        </a:p>
      </dsp:txBody>
      <dsp:txXfrm>
        <a:off x="8687486" y="2302536"/>
        <a:ext cx="1533145" cy="668487"/>
      </dsp:txXfrm>
    </dsp:sp>
    <dsp:sp modelId="{97590C02-D086-4914-8E4A-CD5D2F9E8F3B}">
      <dsp:nvSpPr>
        <dsp:cNvPr id="0" name=""/>
        <dsp:cNvSpPr/>
      </dsp:nvSpPr>
      <dsp:spPr>
        <a:xfrm>
          <a:off x="8666688" y="3101064"/>
          <a:ext cx="1574741" cy="7100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Desarrollo del sistema de monitoreo, reporte y verificación (MRV) de financiamiento</a:t>
          </a:r>
        </a:p>
      </dsp:txBody>
      <dsp:txXfrm>
        <a:off x="8687486" y="3121862"/>
        <a:ext cx="1533145" cy="668487"/>
      </dsp:txXfrm>
    </dsp:sp>
    <dsp:sp modelId="{E2C374E8-43B7-4427-8B4D-58DF1B81FA72}">
      <dsp:nvSpPr>
        <dsp:cNvPr id="0" name=""/>
        <dsp:cNvSpPr/>
      </dsp:nvSpPr>
      <dsp:spPr>
        <a:xfrm>
          <a:off x="8666688" y="3920391"/>
          <a:ext cx="1574741" cy="7100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000" kern="1200"/>
            <a:t>Disponibilidad y calidad de datos sobre inversiones climáticas en sector privado</a:t>
          </a:r>
        </a:p>
      </dsp:txBody>
      <dsp:txXfrm>
        <a:off x="8687486" y="3941189"/>
        <a:ext cx="1533145" cy="668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4BC41E-EAC0-4D88-BA59-21A53C68F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5C4BB-B13C-4942-8E14-023ED14A3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92B88-6AB5-4D2B-847D-BA7A00C576AC}" type="datetime3">
              <a:rPr lang="es-ES" smtClean="0"/>
              <a:t>15.05.24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1145-1027-4A39-B15A-DD84A26C20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7719-50F5-4089-8123-86F5AF9C8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0F73-99D1-48E7-A408-B5EB5C8393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651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14400" tIns="47114" rIns="94229" bIns="47114" rtlCol="0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14400" bIns="47114" rtlCol="0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E3E68084-0B23-4303-8AAC-C3A616325CE8}" type="datetime3">
              <a:rPr lang="es-ES" smtClean="0"/>
              <a:t>15.05.24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14400" tIns="47114" rIns="94229" bIns="47114" rtlCol="0" anchor="b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14400" bIns="47114" rtlCol="0" anchor="b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CF5EBCF4-26FC-4F76-8DA1-52FDDC328D4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2FEA09E-B533-4D4E-953A-87FE39076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5012" y="4518025"/>
            <a:ext cx="5632450" cy="10002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0666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lnSpc>
        <a:spcPct val="100000"/>
      </a:lnSpc>
      <a:spcBef>
        <a:spcPts val="300"/>
      </a:spcBef>
      <a:spcAft>
        <a:spcPts val="300"/>
      </a:spcAft>
      <a:defRPr lang="en-US" sz="11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144000" indent="-144000" algn="l" defTabSz="914400" rtl="0" eaLnBrk="1" latinLnBrk="0" hangingPunct="1">
      <a:spcAft>
        <a:spcPts val="300"/>
      </a:spcAft>
      <a:buSzPct val="110000"/>
      <a:buFont typeface="Wingdings" panose="05000000000000000000" pitchFamily="2" charset="2"/>
      <a:buChar char=""/>
      <a:defRPr lang="en-US" sz="11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SzPct val="110000"/>
      <a:buFont typeface="Arial" panose="020B0604020202020204" pitchFamily="34" charset="0"/>
      <a:buChar char="‒"/>
      <a:defRPr lang="en-US" sz="11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SzPct val="100000"/>
      <a:buFont typeface="Arial" panose="020B0604020202020204" pitchFamily="34" charset="0"/>
      <a:buChar char="•"/>
      <a:defRPr lang="en-US" sz="11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Font typeface="Arial" panose="020B0604020202020204" pitchFamily="34" charset="0"/>
      <a:buChar char="̶"/>
      <a:defRPr lang="en-US"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DO"/>
              <a:t>Hoja de ruta de la estrategia nacional – Luego de consenso se le llama ENFC</a:t>
            </a:r>
          </a:p>
          <a:p>
            <a:r>
              <a:rPr lang="es-DO"/>
              <a:t>Validación de los imperativos de la ENFC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C8D51-9A55-4122-A55F-6B41D613E5AB}" type="slidenum">
              <a:rPr lang="es-DO" smtClean="0"/>
              <a:t>1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9213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44704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79DD-76A5-DF3F-80D2-48732E45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DF56-4D0A-DF41-3383-E09796B8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4A105-98BE-9F2E-E886-8714046A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Fondo</a:t>
            </a:r>
            <a:r>
              <a:rPr lang="en-US"/>
              <a:t> Mundial ante </a:t>
            </a:r>
            <a:r>
              <a:rPr lang="en-US" err="1"/>
              <a:t>Mediambiente</a:t>
            </a:r>
            <a:endParaRPr lang="en-US"/>
          </a:p>
          <a:p>
            <a:r>
              <a:rPr lang="en-US"/>
              <a:t>GBF – Global </a:t>
            </a:r>
            <a:r>
              <a:rPr lang="en-US" err="1"/>
              <a:t>Biodiversitu</a:t>
            </a:r>
            <a:r>
              <a:rPr lang="en-US"/>
              <a:t> Fund (GEF)</a:t>
            </a:r>
          </a:p>
          <a:p>
            <a:r>
              <a:rPr lang="en-US" err="1"/>
              <a:t>Fondo</a:t>
            </a:r>
            <a:r>
              <a:rPr lang="en-US"/>
              <a:t> de </a:t>
            </a:r>
            <a:r>
              <a:rPr lang="en-US" err="1"/>
              <a:t>Perdidas</a:t>
            </a:r>
            <a:r>
              <a:rPr lang="en-US"/>
              <a:t> y </a:t>
            </a:r>
            <a:r>
              <a:rPr lang="en-US" err="1"/>
              <a:t>Daños</a:t>
            </a:r>
            <a:r>
              <a:rPr lang="en-US"/>
              <a:t> – </a:t>
            </a:r>
            <a:r>
              <a:rPr lang="en-US" err="1"/>
              <a:t>muy</a:t>
            </a:r>
            <a:r>
              <a:rPr lang="en-US"/>
              <a:t> </a:t>
            </a:r>
            <a:r>
              <a:rPr lang="en-US" err="1"/>
              <a:t>diversa</a:t>
            </a:r>
            <a:r>
              <a:rPr lang="en-US"/>
              <a:t> </a:t>
            </a:r>
            <a:r>
              <a:rPr lang="en-US" err="1"/>
              <a:t>negociacion</a:t>
            </a:r>
            <a:r>
              <a:rPr lang="en-US"/>
              <a:t> de </a:t>
            </a:r>
            <a:r>
              <a:rPr lang="en-US" err="1"/>
              <a:t>operativización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2F1E-8793-7712-1E01-57C27CD94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6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79DD-76A5-DF3F-80D2-48732E45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DF56-4D0A-DF41-3383-E09796B8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4A105-98BE-9F2E-E886-8714046A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2F1E-8793-7712-1E01-57C27CD94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5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79DD-76A5-DF3F-80D2-48732E45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DF56-4D0A-DF41-3383-E09796B8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4A105-98BE-9F2E-E886-8714046A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2F1E-8793-7712-1E01-57C27CD94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71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79DD-76A5-DF3F-80D2-48732E45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DF56-4D0A-DF41-3383-E09796B8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4A105-98BE-9F2E-E886-8714046A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2F1E-8793-7712-1E01-57C27CD94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0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279DD-76A5-DF3F-80D2-48732E45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8DF56-4D0A-DF41-3383-E09796B8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4A105-98BE-9F2E-E886-8714046A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72F1E-8793-7712-1E01-57C27CD94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38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75DD-96FB-35E1-D779-3DFF48B3B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71005-6B5B-B786-A106-748D68298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08D4E-3BA7-1A2C-EC69-521030B3A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0A9ED-840F-F59E-6A55-EE7A56F52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8B53D-C109-4A73-8DA9-F5F2D9329F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5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4.xml"/><Relationship Id="rId7" Type="http://schemas.openxmlformats.org/officeDocument/2006/relationships/oleObject" Target="../embeddings/oleObject2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10" Type="http://schemas.openxmlformats.org/officeDocument/2006/relationships/image" Target="../media/image2.png"/><Relationship Id="rId4" Type="http://schemas.openxmlformats.org/officeDocument/2006/relationships/tags" Target="../tags/tag25.xml"/><Relationship Id="rId9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2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5.emf"/><Relationship Id="rId5" Type="http://schemas.openxmlformats.org/officeDocument/2006/relationships/tags" Target="../tags/tag87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86.xml"/><Relationship Id="rId9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1.emf"/><Relationship Id="rId5" Type="http://schemas.openxmlformats.org/officeDocument/2006/relationships/tags" Target="../tags/tag95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10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10" Type="http://schemas.openxmlformats.org/officeDocument/2006/relationships/image" Target="../media/image2.png"/><Relationship Id="rId4" Type="http://schemas.openxmlformats.org/officeDocument/2006/relationships/tags" Target="../tags/tag102.xml"/><Relationship Id="rId9" Type="http://schemas.openxmlformats.org/officeDocument/2006/relationships/image" Target="../media/image3.emf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7.xml"/><Relationship Id="rId7" Type="http://schemas.openxmlformats.org/officeDocument/2006/relationships/image" Target="../media/image3.emf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8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779.xml"/><Relationship Id="rId7" Type="http://schemas.openxmlformats.org/officeDocument/2006/relationships/oleObject" Target="../embeddings/oleObject100.bin"/><Relationship Id="rId2" Type="http://schemas.openxmlformats.org/officeDocument/2006/relationships/tags" Target="../tags/tag778.xml"/><Relationship Id="rId1" Type="http://schemas.openxmlformats.org/officeDocument/2006/relationships/tags" Target="../tags/tag77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81.xml"/><Relationship Id="rId10" Type="http://schemas.openxmlformats.org/officeDocument/2006/relationships/image" Target="../media/image2.png"/><Relationship Id="rId4" Type="http://schemas.openxmlformats.org/officeDocument/2006/relationships/tags" Target="../tags/tag780.xml"/><Relationship Id="rId9" Type="http://schemas.openxmlformats.org/officeDocument/2006/relationships/image" Target="../media/image4.jpe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784.xml"/><Relationship Id="rId7" Type="http://schemas.openxmlformats.org/officeDocument/2006/relationships/tags" Target="../tags/tag788.xml"/><Relationship Id="rId2" Type="http://schemas.openxmlformats.org/officeDocument/2006/relationships/tags" Target="../tags/tag783.xml"/><Relationship Id="rId1" Type="http://schemas.openxmlformats.org/officeDocument/2006/relationships/tags" Target="../tags/tag782.xml"/><Relationship Id="rId6" Type="http://schemas.openxmlformats.org/officeDocument/2006/relationships/tags" Target="../tags/tag787.xml"/><Relationship Id="rId5" Type="http://schemas.openxmlformats.org/officeDocument/2006/relationships/tags" Target="../tags/tag786.xml"/><Relationship Id="rId10" Type="http://schemas.openxmlformats.org/officeDocument/2006/relationships/image" Target="../media/image1.emf"/><Relationship Id="rId4" Type="http://schemas.openxmlformats.org/officeDocument/2006/relationships/tags" Target="../tags/tag785.xml"/><Relationship Id="rId9" Type="http://schemas.openxmlformats.org/officeDocument/2006/relationships/oleObject" Target="../embeddings/oleObject10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tags" Target="../tags/tag79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790.xml"/><Relationship Id="rId1" Type="http://schemas.openxmlformats.org/officeDocument/2006/relationships/tags" Target="../tags/tag789.xml"/><Relationship Id="rId6" Type="http://schemas.openxmlformats.org/officeDocument/2006/relationships/tags" Target="../tags/tag794.xml"/><Relationship Id="rId5" Type="http://schemas.openxmlformats.org/officeDocument/2006/relationships/tags" Target="../tags/tag793.xml"/><Relationship Id="rId4" Type="http://schemas.openxmlformats.org/officeDocument/2006/relationships/tags" Target="../tags/tag792.xml"/><Relationship Id="rId9" Type="http://schemas.openxmlformats.org/officeDocument/2006/relationships/image" Target="../media/image3.emf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tags" Target="../tags/tag797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6" Type="http://schemas.openxmlformats.org/officeDocument/2006/relationships/tags" Target="../tags/tag800.xml"/><Relationship Id="rId5" Type="http://schemas.openxmlformats.org/officeDocument/2006/relationships/tags" Target="../tags/tag799.xml"/><Relationship Id="rId4" Type="http://schemas.openxmlformats.org/officeDocument/2006/relationships/tags" Target="../tags/tag798.xml"/><Relationship Id="rId9" Type="http://schemas.openxmlformats.org/officeDocument/2006/relationships/image" Target="../media/image3.emf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tags" Target="../tags/tag803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02.xml"/><Relationship Id="rId1" Type="http://schemas.openxmlformats.org/officeDocument/2006/relationships/tags" Target="../tags/tag801.xml"/><Relationship Id="rId6" Type="http://schemas.openxmlformats.org/officeDocument/2006/relationships/tags" Target="../tags/tag806.xml"/><Relationship Id="rId5" Type="http://schemas.openxmlformats.org/officeDocument/2006/relationships/tags" Target="../tags/tag805.xml"/><Relationship Id="rId4" Type="http://schemas.openxmlformats.org/officeDocument/2006/relationships/tags" Target="../tags/tag804.xml"/><Relationship Id="rId9" Type="http://schemas.openxmlformats.org/officeDocument/2006/relationships/image" Target="../media/image3.emf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809.xml"/><Relationship Id="rId7" Type="http://schemas.openxmlformats.org/officeDocument/2006/relationships/tags" Target="../tags/tag813.xml"/><Relationship Id="rId2" Type="http://schemas.openxmlformats.org/officeDocument/2006/relationships/tags" Target="../tags/tag808.xml"/><Relationship Id="rId1" Type="http://schemas.openxmlformats.org/officeDocument/2006/relationships/tags" Target="../tags/tag807.xml"/><Relationship Id="rId6" Type="http://schemas.openxmlformats.org/officeDocument/2006/relationships/tags" Target="../tags/tag812.xml"/><Relationship Id="rId5" Type="http://schemas.openxmlformats.org/officeDocument/2006/relationships/tags" Target="../tags/tag811.xml"/><Relationship Id="rId10" Type="http://schemas.openxmlformats.org/officeDocument/2006/relationships/image" Target="../media/image3.emf"/><Relationship Id="rId4" Type="http://schemas.openxmlformats.org/officeDocument/2006/relationships/tags" Target="../tags/tag810.xml"/><Relationship Id="rId9" Type="http://schemas.openxmlformats.org/officeDocument/2006/relationships/oleObject" Target="../embeddings/oleObject105.bin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tags" Target="../tags/tag821.xml"/><Relationship Id="rId3" Type="http://schemas.openxmlformats.org/officeDocument/2006/relationships/tags" Target="../tags/tag816.xml"/><Relationship Id="rId7" Type="http://schemas.openxmlformats.org/officeDocument/2006/relationships/tags" Target="../tags/tag820.xml"/><Relationship Id="rId12" Type="http://schemas.openxmlformats.org/officeDocument/2006/relationships/image" Target="../media/image2.png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tags" Target="../tags/tag819.xml"/><Relationship Id="rId11" Type="http://schemas.openxmlformats.org/officeDocument/2006/relationships/image" Target="../media/image1.emf"/><Relationship Id="rId5" Type="http://schemas.openxmlformats.org/officeDocument/2006/relationships/tags" Target="../tags/tag818.xml"/><Relationship Id="rId10" Type="http://schemas.openxmlformats.org/officeDocument/2006/relationships/oleObject" Target="../embeddings/oleObject106.bin"/><Relationship Id="rId4" Type="http://schemas.openxmlformats.org/officeDocument/2006/relationships/tags" Target="../tags/tag817.xml"/><Relationship Id="rId9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tags" Target="../tags/tag829.xml"/><Relationship Id="rId3" Type="http://schemas.openxmlformats.org/officeDocument/2006/relationships/tags" Target="../tags/tag824.xml"/><Relationship Id="rId7" Type="http://schemas.openxmlformats.org/officeDocument/2006/relationships/tags" Target="../tags/tag828.xml"/><Relationship Id="rId12" Type="http://schemas.openxmlformats.org/officeDocument/2006/relationships/image" Target="../media/image2.png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6" Type="http://schemas.openxmlformats.org/officeDocument/2006/relationships/tags" Target="../tags/tag827.xml"/><Relationship Id="rId11" Type="http://schemas.openxmlformats.org/officeDocument/2006/relationships/image" Target="../media/image1.emf"/><Relationship Id="rId5" Type="http://schemas.openxmlformats.org/officeDocument/2006/relationships/tags" Target="../tags/tag826.xml"/><Relationship Id="rId10" Type="http://schemas.openxmlformats.org/officeDocument/2006/relationships/oleObject" Target="../embeddings/oleObject107.bin"/><Relationship Id="rId4" Type="http://schemas.openxmlformats.org/officeDocument/2006/relationships/tags" Target="../tags/tag825.xml"/><Relationship Id="rId9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tags" Target="../tags/tag837.xml"/><Relationship Id="rId3" Type="http://schemas.openxmlformats.org/officeDocument/2006/relationships/tags" Target="../tags/tag832.xml"/><Relationship Id="rId7" Type="http://schemas.openxmlformats.org/officeDocument/2006/relationships/tags" Target="../tags/tag836.xml"/><Relationship Id="rId12" Type="http://schemas.openxmlformats.org/officeDocument/2006/relationships/image" Target="../media/image2.png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tags" Target="../tags/tag835.xml"/><Relationship Id="rId11" Type="http://schemas.openxmlformats.org/officeDocument/2006/relationships/image" Target="../media/image1.emf"/><Relationship Id="rId5" Type="http://schemas.openxmlformats.org/officeDocument/2006/relationships/tags" Target="../tags/tag834.xml"/><Relationship Id="rId10" Type="http://schemas.openxmlformats.org/officeDocument/2006/relationships/oleObject" Target="../embeddings/oleObject108.bin"/><Relationship Id="rId4" Type="http://schemas.openxmlformats.org/officeDocument/2006/relationships/tags" Target="../tags/tag833.xml"/><Relationship Id="rId9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tags" Target="../tags/tag845.xml"/><Relationship Id="rId3" Type="http://schemas.openxmlformats.org/officeDocument/2006/relationships/tags" Target="../tags/tag840.xml"/><Relationship Id="rId7" Type="http://schemas.openxmlformats.org/officeDocument/2006/relationships/tags" Target="../tags/tag844.xml"/><Relationship Id="rId12" Type="http://schemas.openxmlformats.org/officeDocument/2006/relationships/image" Target="../media/image2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tags" Target="../tags/tag843.xml"/><Relationship Id="rId11" Type="http://schemas.openxmlformats.org/officeDocument/2006/relationships/image" Target="../media/image5.emf"/><Relationship Id="rId5" Type="http://schemas.openxmlformats.org/officeDocument/2006/relationships/tags" Target="../tags/tag842.xml"/><Relationship Id="rId10" Type="http://schemas.openxmlformats.org/officeDocument/2006/relationships/oleObject" Target="../embeddings/oleObject109.bin"/><Relationship Id="rId4" Type="http://schemas.openxmlformats.org/officeDocument/2006/relationships/tags" Target="../tags/tag841.xml"/><Relationship Id="rId9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12" Type="http://schemas.openxmlformats.org/officeDocument/2006/relationships/image" Target="../media/image2.png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11" Type="http://schemas.openxmlformats.org/officeDocument/2006/relationships/image" Target="../media/image1.emf"/><Relationship Id="rId5" Type="http://schemas.openxmlformats.org/officeDocument/2006/relationships/tags" Target="../tags/tag850.xml"/><Relationship Id="rId10" Type="http://schemas.openxmlformats.org/officeDocument/2006/relationships/oleObject" Target="../embeddings/oleObject110.bin"/><Relationship Id="rId4" Type="http://schemas.openxmlformats.org/officeDocument/2006/relationships/tags" Target="../tags/tag849.xml"/><Relationship Id="rId9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tags" Target="../tags/tag856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6" Type="http://schemas.openxmlformats.org/officeDocument/2006/relationships/tags" Target="../tags/tag859.xml"/><Relationship Id="rId5" Type="http://schemas.openxmlformats.org/officeDocument/2006/relationships/tags" Target="../tags/tag858.xml"/><Relationship Id="rId10" Type="http://schemas.openxmlformats.org/officeDocument/2006/relationships/image" Target="../media/image2.png"/><Relationship Id="rId4" Type="http://schemas.openxmlformats.org/officeDocument/2006/relationships/tags" Target="../tags/tag857.xml"/><Relationship Id="rId9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10" Type="http://schemas.openxmlformats.org/officeDocument/2006/relationships/image" Target="../media/image1.emf"/><Relationship Id="rId4" Type="http://schemas.openxmlformats.org/officeDocument/2006/relationships/tags" Target="../tags/tag114.xml"/><Relationship Id="rId9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62.xml"/><Relationship Id="rId7" Type="http://schemas.openxmlformats.org/officeDocument/2006/relationships/image" Target="../media/image3.emf"/><Relationship Id="rId2" Type="http://schemas.openxmlformats.org/officeDocument/2006/relationships/tags" Target="../tags/tag861.xml"/><Relationship Id="rId1" Type="http://schemas.openxmlformats.org/officeDocument/2006/relationships/tags" Target="../tags/tag860.xml"/><Relationship Id="rId6" Type="http://schemas.openxmlformats.org/officeDocument/2006/relationships/oleObject" Target="../embeddings/oleObject112.bin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86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865.xml"/><Relationship Id="rId1" Type="http://schemas.openxmlformats.org/officeDocument/2006/relationships/tags" Target="../tags/tag864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3.bin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868.xml"/><Relationship Id="rId7" Type="http://schemas.openxmlformats.org/officeDocument/2006/relationships/tags" Target="../tags/tag872.xml"/><Relationship Id="rId2" Type="http://schemas.openxmlformats.org/officeDocument/2006/relationships/tags" Target="../tags/tag867.xml"/><Relationship Id="rId1" Type="http://schemas.openxmlformats.org/officeDocument/2006/relationships/tags" Target="../tags/tag866.xml"/><Relationship Id="rId6" Type="http://schemas.openxmlformats.org/officeDocument/2006/relationships/tags" Target="../tags/tag871.xml"/><Relationship Id="rId5" Type="http://schemas.openxmlformats.org/officeDocument/2006/relationships/tags" Target="../tags/tag870.xml"/><Relationship Id="rId10" Type="http://schemas.openxmlformats.org/officeDocument/2006/relationships/image" Target="../media/image1.emf"/><Relationship Id="rId4" Type="http://schemas.openxmlformats.org/officeDocument/2006/relationships/tags" Target="../tags/tag869.xml"/><Relationship Id="rId9" Type="http://schemas.openxmlformats.org/officeDocument/2006/relationships/oleObject" Target="../embeddings/oleObject114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41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3.xml"/><Relationship Id="rId10" Type="http://schemas.openxmlformats.org/officeDocument/2006/relationships/image" Target="../media/image2.png"/><Relationship Id="rId4" Type="http://schemas.openxmlformats.org/officeDocument/2006/relationships/tags" Target="../tags/tag142.xml"/><Relationship Id="rId9" Type="http://schemas.openxmlformats.org/officeDocument/2006/relationships/image" Target="../media/image4.jpe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10" Type="http://schemas.openxmlformats.org/officeDocument/2006/relationships/image" Target="../media/image1.emf"/><Relationship Id="rId4" Type="http://schemas.openxmlformats.org/officeDocument/2006/relationships/tags" Target="../tags/tag147.xml"/><Relationship Id="rId9" Type="http://schemas.openxmlformats.org/officeDocument/2006/relationships/oleObject" Target="../embeddings/oleObject19.bin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image" Target="../media/image3.emf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image" Target="../media/image1.emf"/><Relationship Id="rId4" Type="http://schemas.openxmlformats.org/officeDocument/2006/relationships/tags" Target="../tags/tag30.xml"/><Relationship Id="rId9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5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image" Target="../media/image3.emf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6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3.emf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10" Type="http://schemas.openxmlformats.org/officeDocument/2006/relationships/image" Target="../media/image3.emf"/><Relationship Id="rId4" Type="http://schemas.openxmlformats.org/officeDocument/2006/relationships/tags" Target="../tags/tag172.xml"/><Relationship Id="rId9" Type="http://schemas.openxmlformats.org/officeDocument/2006/relationships/oleObject" Target="../embeddings/oleObject23.bin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6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1.emf"/><Relationship Id="rId5" Type="http://schemas.openxmlformats.org/officeDocument/2006/relationships/tags" Target="../tags/tag180.xml"/><Relationship Id="rId10" Type="http://schemas.openxmlformats.org/officeDocument/2006/relationships/oleObject" Target="../embeddings/oleObject24.bin"/><Relationship Id="rId4" Type="http://schemas.openxmlformats.org/officeDocument/2006/relationships/tags" Target="../tags/tag179.xml"/><Relationship Id="rId9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6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.emf"/><Relationship Id="rId5" Type="http://schemas.openxmlformats.org/officeDocument/2006/relationships/tags" Target="../tags/tag188.xml"/><Relationship Id="rId10" Type="http://schemas.openxmlformats.org/officeDocument/2006/relationships/oleObject" Target="../embeddings/oleObject25.bin"/><Relationship Id="rId4" Type="http://schemas.openxmlformats.org/officeDocument/2006/relationships/tags" Target="../tags/tag187.xml"/><Relationship Id="rId9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6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image" Target="../media/image3.emf"/><Relationship Id="rId5" Type="http://schemas.openxmlformats.org/officeDocument/2006/relationships/tags" Target="../tags/tag196.xml"/><Relationship Id="rId10" Type="http://schemas.openxmlformats.org/officeDocument/2006/relationships/oleObject" Target="../embeddings/oleObject26.bin"/><Relationship Id="rId4" Type="http://schemas.openxmlformats.org/officeDocument/2006/relationships/tags" Target="../tags/tag195.xml"/><Relationship Id="rId9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6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image" Target="../media/image1.emf"/><Relationship Id="rId5" Type="http://schemas.openxmlformats.org/officeDocument/2006/relationships/tags" Target="../tags/tag204.xml"/><Relationship Id="rId10" Type="http://schemas.openxmlformats.org/officeDocument/2006/relationships/oleObject" Target="../embeddings/oleObject27.bin"/><Relationship Id="rId4" Type="http://schemas.openxmlformats.org/officeDocument/2006/relationships/tags" Target="../tags/tag203.xml"/><Relationship Id="rId9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6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image" Target="../media/image3.emf"/><Relationship Id="rId5" Type="http://schemas.openxmlformats.org/officeDocument/2006/relationships/tags" Target="../tags/tag212.xml"/><Relationship Id="rId10" Type="http://schemas.openxmlformats.org/officeDocument/2006/relationships/oleObject" Target="../embeddings/oleObject28.bin"/><Relationship Id="rId4" Type="http://schemas.openxmlformats.org/officeDocument/2006/relationships/tags" Target="../tags/tag211.xml"/><Relationship Id="rId9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2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3.emf"/><Relationship Id="rId5" Type="http://schemas.openxmlformats.org/officeDocument/2006/relationships/tags" Target="../tags/tag220.xml"/><Relationship Id="rId10" Type="http://schemas.openxmlformats.org/officeDocument/2006/relationships/oleObject" Target="../embeddings/oleObject29.bin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2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1.emf"/><Relationship Id="rId5" Type="http://schemas.openxmlformats.org/officeDocument/2006/relationships/tags" Target="../tags/tag228.xml"/><Relationship Id="rId10" Type="http://schemas.openxmlformats.org/officeDocument/2006/relationships/oleObject" Target="../embeddings/oleObject30.bin"/><Relationship Id="rId4" Type="http://schemas.openxmlformats.org/officeDocument/2006/relationships/tags" Target="../tags/tag227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2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3.emf"/><Relationship Id="rId5" Type="http://schemas.openxmlformats.org/officeDocument/2006/relationships/tags" Target="../tags/tag236.xml"/><Relationship Id="rId10" Type="http://schemas.openxmlformats.org/officeDocument/2006/relationships/oleObject" Target="../embeddings/oleObject31.bin"/><Relationship Id="rId4" Type="http://schemas.openxmlformats.org/officeDocument/2006/relationships/tags" Target="../tags/tag235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6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1.emf"/><Relationship Id="rId5" Type="http://schemas.openxmlformats.org/officeDocument/2006/relationships/tags" Target="../tags/tag244.xml"/><Relationship Id="rId10" Type="http://schemas.openxmlformats.org/officeDocument/2006/relationships/oleObject" Target="../embeddings/oleObject32.bin"/><Relationship Id="rId4" Type="http://schemas.openxmlformats.org/officeDocument/2006/relationships/tags" Target="../tags/tag243.xml"/><Relationship Id="rId9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6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.emf"/><Relationship Id="rId5" Type="http://schemas.openxmlformats.org/officeDocument/2006/relationships/tags" Target="../tags/tag252.xml"/><Relationship Id="rId10" Type="http://schemas.openxmlformats.org/officeDocument/2006/relationships/oleObject" Target="../embeddings/oleObject33.bin"/><Relationship Id="rId4" Type="http://schemas.openxmlformats.org/officeDocument/2006/relationships/tags" Target="../tags/tag251.xml"/><Relationship Id="rId9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6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image" Target="../media/image3.emf"/><Relationship Id="rId5" Type="http://schemas.openxmlformats.org/officeDocument/2006/relationships/tags" Target="../tags/tag260.xml"/><Relationship Id="rId10" Type="http://schemas.openxmlformats.org/officeDocument/2006/relationships/oleObject" Target="../embeddings/oleObject34.bin"/><Relationship Id="rId4" Type="http://schemas.openxmlformats.org/officeDocument/2006/relationships/tags" Target="../tags/tag259.xml"/><Relationship Id="rId9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6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1.emf"/><Relationship Id="rId5" Type="http://schemas.openxmlformats.org/officeDocument/2006/relationships/tags" Target="../tags/tag268.xml"/><Relationship Id="rId10" Type="http://schemas.openxmlformats.org/officeDocument/2006/relationships/oleObject" Target="../embeddings/oleObject35.bin"/><Relationship Id="rId4" Type="http://schemas.openxmlformats.org/officeDocument/2006/relationships/tags" Target="../tags/tag267.xml"/><Relationship Id="rId9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image" Target="../media/image6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image" Target="../media/image3.emf"/><Relationship Id="rId5" Type="http://schemas.openxmlformats.org/officeDocument/2006/relationships/tags" Target="../tags/tag276.xml"/><Relationship Id="rId10" Type="http://schemas.openxmlformats.org/officeDocument/2006/relationships/oleObject" Target="../embeddings/oleObject36.bin"/><Relationship Id="rId4" Type="http://schemas.openxmlformats.org/officeDocument/2006/relationships/tags" Target="../tags/tag275.xml"/><Relationship Id="rId9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2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3.emf"/><Relationship Id="rId5" Type="http://schemas.openxmlformats.org/officeDocument/2006/relationships/tags" Target="../tags/tag284.xml"/><Relationship Id="rId10" Type="http://schemas.openxmlformats.org/officeDocument/2006/relationships/oleObject" Target="../embeddings/oleObject37.bin"/><Relationship Id="rId4" Type="http://schemas.openxmlformats.org/officeDocument/2006/relationships/tags" Target="../tags/tag283.xml"/><Relationship Id="rId9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2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1.emf"/><Relationship Id="rId5" Type="http://schemas.openxmlformats.org/officeDocument/2006/relationships/tags" Target="../tags/tag292.xml"/><Relationship Id="rId10" Type="http://schemas.openxmlformats.org/officeDocument/2006/relationships/oleObject" Target="../embeddings/oleObject38.bin"/><Relationship Id="rId4" Type="http://schemas.openxmlformats.org/officeDocument/2006/relationships/tags" Target="../tags/tag291.xml"/><Relationship Id="rId9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image" Target="../media/image2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../media/image3.emf"/><Relationship Id="rId5" Type="http://schemas.openxmlformats.org/officeDocument/2006/relationships/tags" Target="../tags/tag300.xml"/><Relationship Id="rId10" Type="http://schemas.openxmlformats.org/officeDocument/2006/relationships/oleObject" Target="../embeddings/oleObject39.bin"/><Relationship Id="rId4" Type="http://schemas.openxmlformats.org/officeDocument/2006/relationships/tags" Target="../tags/tag299.xml"/><Relationship Id="rId9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tags" Target="../tags/tag3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10" Type="http://schemas.openxmlformats.org/officeDocument/2006/relationships/image" Target="../media/image6.png"/><Relationship Id="rId4" Type="http://schemas.openxmlformats.org/officeDocument/2006/relationships/tags" Target="../tags/tag307.xml"/><Relationship Id="rId9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12.xml"/><Relationship Id="rId7" Type="http://schemas.openxmlformats.org/officeDocument/2006/relationships/image" Target="../media/image3.emf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oleObject" Target="../embeddings/oleObject4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1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38.xml"/><Relationship Id="rId7" Type="http://schemas.openxmlformats.org/officeDocument/2006/relationships/oleObject" Target="../embeddings/oleObject44.bin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340.xml"/><Relationship Id="rId10" Type="http://schemas.openxmlformats.org/officeDocument/2006/relationships/image" Target="../media/image2.png"/><Relationship Id="rId4" Type="http://schemas.openxmlformats.org/officeDocument/2006/relationships/tags" Target="../tags/tag339.xml"/><Relationship Id="rId9" Type="http://schemas.openxmlformats.org/officeDocument/2006/relationships/image" Target="../media/image4.jpe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10" Type="http://schemas.openxmlformats.org/officeDocument/2006/relationships/image" Target="../media/image1.emf"/><Relationship Id="rId4" Type="http://schemas.openxmlformats.org/officeDocument/2006/relationships/tags" Target="../tags/tag344.xml"/><Relationship Id="rId9" Type="http://schemas.openxmlformats.org/officeDocument/2006/relationships/oleObject" Target="../embeddings/oleObject45.bin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tags" Target="../tags/tag35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9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tags" Target="../tags/tag35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9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tags" Target="../tags/tag36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9" Type="http://schemas.openxmlformats.org/officeDocument/2006/relationships/image" Target="../media/image3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10" Type="http://schemas.openxmlformats.org/officeDocument/2006/relationships/image" Target="../media/image3.emf"/><Relationship Id="rId4" Type="http://schemas.openxmlformats.org/officeDocument/2006/relationships/tags" Target="../tags/tag369.xml"/><Relationship Id="rId9" Type="http://schemas.openxmlformats.org/officeDocument/2006/relationships/oleObject" Target="../embeddings/oleObject49.bin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image" Target="../media/image2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image" Target="../media/image1.emf"/><Relationship Id="rId5" Type="http://schemas.openxmlformats.org/officeDocument/2006/relationships/tags" Target="../tags/tag377.xml"/><Relationship Id="rId10" Type="http://schemas.openxmlformats.org/officeDocument/2006/relationships/oleObject" Target="../embeddings/oleObject50.bin"/><Relationship Id="rId4" Type="http://schemas.openxmlformats.org/officeDocument/2006/relationships/tags" Target="../tags/tag376.xml"/><Relationship Id="rId9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image" Target="../media/image2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image" Target="../media/image1.emf"/><Relationship Id="rId5" Type="http://schemas.openxmlformats.org/officeDocument/2006/relationships/tags" Target="../tags/tag385.xml"/><Relationship Id="rId10" Type="http://schemas.openxmlformats.org/officeDocument/2006/relationships/oleObject" Target="../embeddings/oleObject51.bin"/><Relationship Id="rId4" Type="http://schemas.openxmlformats.org/officeDocument/2006/relationships/tags" Target="../tags/tag384.xml"/><Relationship Id="rId9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3" Type="http://schemas.openxmlformats.org/officeDocument/2006/relationships/tags" Target="../tags/tag391.xml"/><Relationship Id="rId7" Type="http://schemas.openxmlformats.org/officeDocument/2006/relationships/tags" Target="../tags/tag395.xml"/><Relationship Id="rId12" Type="http://schemas.openxmlformats.org/officeDocument/2006/relationships/image" Target="../media/image2.png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image" Target="../media/image1.emf"/><Relationship Id="rId5" Type="http://schemas.openxmlformats.org/officeDocument/2006/relationships/tags" Target="../tags/tag393.xml"/><Relationship Id="rId10" Type="http://schemas.openxmlformats.org/officeDocument/2006/relationships/oleObject" Target="../embeddings/oleObject52.bin"/><Relationship Id="rId4" Type="http://schemas.openxmlformats.org/officeDocument/2006/relationships/tags" Target="../tags/tag392.xml"/><Relationship Id="rId9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2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image" Target="../media/image5.emf"/><Relationship Id="rId5" Type="http://schemas.openxmlformats.org/officeDocument/2006/relationships/tags" Target="../tags/tag401.xml"/><Relationship Id="rId10" Type="http://schemas.openxmlformats.org/officeDocument/2006/relationships/oleObject" Target="../embeddings/oleObject53.bin"/><Relationship Id="rId4" Type="http://schemas.openxmlformats.org/officeDocument/2006/relationships/tags" Target="../tags/tag400.xml"/><Relationship Id="rId9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image" Target="../media/image2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image" Target="../media/image1.emf"/><Relationship Id="rId5" Type="http://schemas.openxmlformats.org/officeDocument/2006/relationships/tags" Target="../tags/tag409.xml"/><Relationship Id="rId10" Type="http://schemas.openxmlformats.org/officeDocument/2006/relationships/oleObject" Target="../embeddings/oleObject54.bin"/><Relationship Id="rId4" Type="http://schemas.openxmlformats.org/officeDocument/2006/relationships/tags" Target="../tags/tag408.xml"/><Relationship Id="rId9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tags" Target="../tags/tag41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10" Type="http://schemas.openxmlformats.org/officeDocument/2006/relationships/image" Target="../media/image2.png"/><Relationship Id="rId4" Type="http://schemas.openxmlformats.org/officeDocument/2006/relationships/tags" Target="../tags/tag416.xml"/><Relationship Id="rId9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21.xml"/><Relationship Id="rId7" Type="http://schemas.openxmlformats.org/officeDocument/2006/relationships/image" Target="../media/image3.emf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oleObject" Target="../embeddings/oleObject56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2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7.bin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47.xml"/><Relationship Id="rId7" Type="http://schemas.openxmlformats.org/officeDocument/2006/relationships/oleObject" Target="../embeddings/oleObject59.bin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49.xml"/><Relationship Id="rId10" Type="http://schemas.openxmlformats.org/officeDocument/2006/relationships/image" Target="../media/image2.png"/><Relationship Id="rId4" Type="http://schemas.openxmlformats.org/officeDocument/2006/relationships/tags" Target="../tags/tag448.xml"/><Relationship Id="rId9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10" Type="http://schemas.openxmlformats.org/officeDocument/2006/relationships/image" Target="../media/image1.emf"/><Relationship Id="rId4" Type="http://schemas.openxmlformats.org/officeDocument/2006/relationships/tags" Target="../tags/tag453.xml"/><Relationship Id="rId9" Type="http://schemas.openxmlformats.org/officeDocument/2006/relationships/oleObject" Target="../embeddings/oleObject60.bin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tags" Target="../tags/tag45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9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tags" Target="../tags/tag46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9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3.emf"/><Relationship Id="rId4" Type="http://schemas.openxmlformats.org/officeDocument/2006/relationships/tags" Target="../tags/tag55.xml"/><Relationship Id="rId9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tags" Target="../tags/tag47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9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10" Type="http://schemas.openxmlformats.org/officeDocument/2006/relationships/image" Target="../media/image3.emf"/><Relationship Id="rId4" Type="http://schemas.openxmlformats.org/officeDocument/2006/relationships/tags" Target="../tags/tag478.xml"/><Relationship Id="rId9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12" Type="http://schemas.openxmlformats.org/officeDocument/2006/relationships/image" Target="../media/image2.png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image" Target="../media/image1.emf"/><Relationship Id="rId5" Type="http://schemas.openxmlformats.org/officeDocument/2006/relationships/tags" Target="../tags/tag486.xml"/><Relationship Id="rId10" Type="http://schemas.openxmlformats.org/officeDocument/2006/relationships/oleObject" Target="../embeddings/oleObject65.bin"/><Relationship Id="rId4" Type="http://schemas.openxmlformats.org/officeDocument/2006/relationships/tags" Target="../tags/tag485.xml"/><Relationship Id="rId9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image" Target="../media/image2.png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image" Target="../media/image1.emf"/><Relationship Id="rId5" Type="http://schemas.openxmlformats.org/officeDocument/2006/relationships/tags" Target="../tags/tag494.xml"/><Relationship Id="rId10" Type="http://schemas.openxmlformats.org/officeDocument/2006/relationships/oleObject" Target="../embeddings/oleObject66.bin"/><Relationship Id="rId4" Type="http://schemas.openxmlformats.org/officeDocument/2006/relationships/tags" Target="../tags/tag493.xml"/><Relationship Id="rId9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image" Target="../media/image2.png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image" Target="../media/image1.emf"/><Relationship Id="rId5" Type="http://schemas.openxmlformats.org/officeDocument/2006/relationships/tags" Target="../tags/tag502.xml"/><Relationship Id="rId10" Type="http://schemas.openxmlformats.org/officeDocument/2006/relationships/oleObject" Target="../embeddings/oleObject67.bin"/><Relationship Id="rId4" Type="http://schemas.openxmlformats.org/officeDocument/2006/relationships/tags" Target="../tags/tag501.xml"/><Relationship Id="rId9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image" Target="../media/image2.pn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image" Target="../media/image5.emf"/><Relationship Id="rId5" Type="http://schemas.openxmlformats.org/officeDocument/2006/relationships/tags" Target="../tags/tag510.xml"/><Relationship Id="rId10" Type="http://schemas.openxmlformats.org/officeDocument/2006/relationships/oleObject" Target="../embeddings/oleObject68.bin"/><Relationship Id="rId4" Type="http://schemas.openxmlformats.org/officeDocument/2006/relationships/tags" Target="../tags/tag509.xml"/><Relationship Id="rId9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12" Type="http://schemas.openxmlformats.org/officeDocument/2006/relationships/image" Target="../media/image2.png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11" Type="http://schemas.openxmlformats.org/officeDocument/2006/relationships/image" Target="../media/image1.emf"/><Relationship Id="rId5" Type="http://schemas.openxmlformats.org/officeDocument/2006/relationships/tags" Target="../tags/tag518.xml"/><Relationship Id="rId10" Type="http://schemas.openxmlformats.org/officeDocument/2006/relationships/oleObject" Target="../embeddings/oleObject69.bin"/><Relationship Id="rId4" Type="http://schemas.openxmlformats.org/officeDocument/2006/relationships/tags" Target="../tags/tag517.xml"/><Relationship Id="rId9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tags" Target="../tags/tag5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10" Type="http://schemas.openxmlformats.org/officeDocument/2006/relationships/image" Target="../media/image2.png"/><Relationship Id="rId4" Type="http://schemas.openxmlformats.org/officeDocument/2006/relationships/tags" Target="../tags/tag525.xml"/><Relationship Id="rId9" Type="http://schemas.openxmlformats.org/officeDocument/2006/relationships/image" Target="../media/image3.emf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30.xml"/><Relationship Id="rId7" Type="http://schemas.openxmlformats.org/officeDocument/2006/relationships/image" Target="../media/image3.emf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oleObject" Target="../embeddings/oleObject7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3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2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1.emf"/><Relationship Id="rId5" Type="http://schemas.openxmlformats.org/officeDocument/2006/relationships/tags" Target="../tags/tag63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556.xml"/><Relationship Id="rId7" Type="http://schemas.openxmlformats.org/officeDocument/2006/relationships/oleObject" Target="../embeddings/oleObject74.bin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58.xml"/><Relationship Id="rId10" Type="http://schemas.openxmlformats.org/officeDocument/2006/relationships/image" Target="../media/image2.png"/><Relationship Id="rId4" Type="http://schemas.openxmlformats.org/officeDocument/2006/relationships/tags" Target="../tags/tag557.xml"/><Relationship Id="rId9" Type="http://schemas.openxmlformats.org/officeDocument/2006/relationships/image" Target="../media/image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10" Type="http://schemas.openxmlformats.org/officeDocument/2006/relationships/image" Target="../media/image1.emf"/><Relationship Id="rId4" Type="http://schemas.openxmlformats.org/officeDocument/2006/relationships/tags" Target="../tags/tag562.xml"/><Relationship Id="rId9" Type="http://schemas.openxmlformats.org/officeDocument/2006/relationships/oleObject" Target="../embeddings/oleObject75.bin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tags" Target="../tags/tag56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5" Type="http://schemas.openxmlformats.org/officeDocument/2006/relationships/tags" Target="../tags/tag570.xml"/><Relationship Id="rId4" Type="http://schemas.openxmlformats.org/officeDocument/2006/relationships/tags" Target="../tags/tag569.xml"/><Relationship Id="rId9" Type="http://schemas.openxmlformats.org/officeDocument/2006/relationships/image" Target="../media/image3.emf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tags" Target="../tags/tag57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5" Type="http://schemas.openxmlformats.org/officeDocument/2006/relationships/tags" Target="../tags/tag576.xml"/><Relationship Id="rId4" Type="http://schemas.openxmlformats.org/officeDocument/2006/relationships/tags" Target="../tags/tag575.xml"/><Relationship Id="rId9" Type="http://schemas.openxmlformats.org/officeDocument/2006/relationships/image" Target="../media/image3.emf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tags" Target="../tags/tag58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4" Type="http://schemas.openxmlformats.org/officeDocument/2006/relationships/tags" Target="../tags/tag581.xml"/><Relationship Id="rId9" Type="http://schemas.openxmlformats.org/officeDocument/2006/relationships/image" Target="../media/image3.emf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10" Type="http://schemas.openxmlformats.org/officeDocument/2006/relationships/image" Target="../media/image3.emf"/><Relationship Id="rId4" Type="http://schemas.openxmlformats.org/officeDocument/2006/relationships/tags" Target="../tags/tag587.xml"/><Relationship Id="rId9" Type="http://schemas.openxmlformats.org/officeDocument/2006/relationships/oleObject" Target="../embeddings/oleObject79.bin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12" Type="http://schemas.openxmlformats.org/officeDocument/2006/relationships/image" Target="../media/image2.png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image" Target="../media/image1.emf"/><Relationship Id="rId5" Type="http://schemas.openxmlformats.org/officeDocument/2006/relationships/tags" Target="../tags/tag595.xml"/><Relationship Id="rId10" Type="http://schemas.openxmlformats.org/officeDocument/2006/relationships/oleObject" Target="../embeddings/oleObject80.bin"/><Relationship Id="rId4" Type="http://schemas.openxmlformats.org/officeDocument/2006/relationships/tags" Target="../tags/tag594.xml"/><Relationship Id="rId9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7" Type="http://schemas.openxmlformats.org/officeDocument/2006/relationships/tags" Target="../tags/tag605.xml"/><Relationship Id="rId12" Type="http://schemas.openxmlformats.org/officeDocument/2006/relationships/image" Target="../media/image2.png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image" Target="../media/image1.emf"/><Relationship Id="rId5" Type="http://schemas.openxmlformats.org/officeDocument/2006/relationships/tags" Target="../tags/tag603.xml"/><Relationship Id="rId10" Type="http://schemas.openxmlformats.org/officeDocument/2006/relationships/oleObject" Target="../embeddings/oleObject81.bin"/><Relationship Id="rId4" Type="http://schemas.openxmlformats.org/officeDocument/2006/relationships/tags" Target="../tags/tag602.xml"/><Relationship Id="rId9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image" Target="../media/image2.png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image" Target="../media/image1.emf"/><Relationship Id="rId5" Type="http://schemas.openxmlformats.org/officeDocument/2006/relationships/tags" Target="../tags/tag611.xml"/><Relationship Id="rId10" Type="http://schemas.openxmlformats.org/officeDocument/2006/relationships/oleObject" Target="../embeddings/oleObject82.bin"/><Relationship Id="rId4" Type="http://schemas.openxmlformats.org/officeDocument/2006/relationships/tags" Target="../tags/tag610.xml"/><Relationship Id="rId9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3" Type="http://schemas.openxmlformats.org/officeDocument/2006/relationships/tags" Target="../tags/tag617.xml"/><Relationship Id="rId7" Type="http://schemas.openxmlformats.org/officeDocument/2006/relationships/tags" Target="../tags/tag621.xml"/><Relationship Id="rId12" Type="http://schemas.openxmlformats.org/officeDocument/2006/relationships/image" Target="../media/image2.png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11" Type="http://schemas.openxmlformats.org/officeDocument/2006/relationships/image" Target="../media/image5.emf"/><Relationship Id="rId5" Type="http://schemas.openxmlformats.org/officeDocument/2006/relationships/tags" Target="../tags/tag619.xml"/><Relationship Id="rId10" Type="http://schemas.openxmlformats.org/officeDocument/2006/relationships/oleObject" Target="../embeddings/oleObject83.bin"/><Relationship Id="rId4" Type="http://schemas.openxmlformats.org/officeDocument/2006/relationships/tags" Target="../tags/tag618.xml"/><Relationship Id="rId9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1.emf"/><Relationship Id="rId5" Type="http://schemas.openxmlformats.org/officeDocument/2006/relationships/tags" Target="../tags/tag71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0.xml"/><Relationship Id="rId9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image" Target="../media/image2.png"/><Relationship Id="rId2" Type="http://schemas.openxmlformats.org/officeDocument/2006/relationships/tags" Target="../tags/tag624.xm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image" Target="../media/image1.emf"/><Relationship Id="rId5" Type="http://schemas.openxmlformats.org/officeDocument/2006/relationships/tags" Target="../tags/tag627.xml"/><Relationship Id="rId10" Type="http://schemas.openxmlformats.org/officeDocument/2006/relationships/oleObject" Target="../embeddings/oleObject84.bin"/><Relationship Id="rId4" Type="http://schemas.openxmlformats.org/officeDocument/2006/relationships/tags" Target="../tags/tag626.xml"/><Relationship Id="rId9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tags" Target="../tags/tag63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tags" Target="../tags/tag636.xml"/><Relationship Id="rId5" Type="http://schemas.openxmlformats.org/officeDocument/2006/relationships/tags" Target="../tags/tag635.xml"/><Relationship Id="rId10" Type="http://schemas.openxmlformats.org/officeDocument/2006/relationships/image" Target="../media/image2.png"/><Relationship Id="rId4" Type="http://schemas.openxmlformats.org/officeDocument/2006/relationships/tags" Target="../tags/tag634.xml"/><Relationship Id="rId9" Type="http://schemas.openxmlformats.org/officeDocument/2006/relationships/image" Target="../media/image3.emf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39.xml"/><Relationship Id="rId7" Type="http://schemas.openxmlformats.org/officeDocument/2006/relationships/image" Target="../media/image3.emf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oleObject" Target="../embeddings/oleObject8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4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7.bin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671.xml"/><Relationship Id="rId13" Type="http://schemas.openxmlformats.org/officeDocument/2006/relationships/image" Target="../media/image11.emf"/><Relationship Id="rId3" Type="http://schemas.openxmlformats.org/officeDocument/2006/relationships/tags" Target="../tags/tag666.xml"/><Relationship Id="rId7" Type="http://schemas.openxmlformats.org/officeDocument/2006/relationships/tags" Target="../tags/tag670.xml"/><Relationship Id="rId12" Type="http://schemas.openxmlformats.org/officeDocument/2006/relationships/oleObject" Target="../embeddings/oleObject89.bin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6" Type="http://schemas.openxmlformats.org/officeDocument/2006/relationships/tags" Target="../tags/tag669.xml"/><Relationship Id="rId11" Type="http://schemas.openxmlformats.org/officeDocument/2006/relationships/image" Target="../media/image10.svg"/><Relationship Id="rId5" Type="http://schemas.openxmlformats.org/officeDocument/2006/relationships/tags" Target="../tags/tag668.xml"/><Relationship Id="rId10" Type="http://schemas.openxmlformats.org/officeDocument/2006/relationships/image" Target="../media/image9.png"/><Relationship Id="rId4" Type="http://schemas.openxmlformats.org/officeDocument/2006/relationships/tags" Target="../tags/tag667.xml"/><Relationship Id="rId9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674.xml"/><Relationship Id="rId7" Type="http://schemas.openxmlformats.org/officeDocument/2006/relationships/tags" Target="../tags/tag678.xml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10" Type="http://schemas.openxmlformats.org/officeDocument/2006/relationships/image" Target="../media/image1.emf"/><Relationship Id="rId4" Type="http://schemas.openxmlformats.org/officeDocument/2006/relationships/tags" Target="../tags/tag675.xml"/><Relationship Id="rId9" Type="http://schemas.openxmlformats.org/officeDocument/2006/relationships/oleObject" Target="../embeddings/oleObject90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8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86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tags" Target="../tags/tag68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4" Type="http://schemas.openxmlformats.org/officeDocument/2006/relationships/tags" Target="../tags/tag690.xml"/><Relationship Id="rId9" Type="http://schemas.openxmlformats.org/officeDocument/2006/relationships/image" Target="../media/image12.emf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695.xml"/><Relationship Id="rId7" Type="http://schemas.openxmlformats.org/officeDocument/2006/relationships/tags" Target="../tags/tag699.xml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10" Type="http://schemas.openxmlformats.org/officeDocument/2006/relationships/image" Target="../media/image12.emf"/><Relationship Id="rId4" Type="http://schemas.openxmlformats.org/officeDocument/2006/relationships/tags" Target="../tags/tag696.xml"/><Relationship Id="rId9" Type="http://schemas.openxmlformats.org/officeDocument/2006/relationships/oleObject" Target="../embeddings/oleObject92.bin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1.emf"/><Relationship Id="rId5" Type="http://schemas.openxmlformats.org/officeDocument/2006/relationships/tags" Target="../tags/tag79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78.xml"/><Relationship Id="rId9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3" Type="http://schemas.openxmlformats.org/officeDocument/2006/relationships/tags" Target="../tags/tag702.xml"/><Relationship Id="rId7" Type="http://schemas.openxmlformats.org/officeDocument/2006/relationships/tags" Target="../tags/tag706.xml"/><Relationship Id="rId12" Type="http://schemas.openxmlformats.org/officeDocument/2006/relationships/image" Target="../media/image1.emf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oleObject" Target="../embeddings/oleObject93.bin"/><Relationship Id="rId5" Type="http://schemas.openxmlformats.org/officeDocument/2006/relationships/tags" Target="../tags/tag704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703.xml"/><Relationship Id="rId9" Type="http://schemas.openxmlformats.org/officeDocument/2006/relationships/tags" Target="../tags/tag708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716.xml"/><Relationship Id="rId3" Type="http://schemas.openxmlformats.org/officeDocument/2006/relationships/tags" Target="../tags/tag711.xml"/><Relationship Id="rId7" Type="http://schemas.openxmlformats.org/officeDocument/2006/relationships/tags" Target="../tags/tag715.xml"/><Relationship Id="rId12" Type="http://schemas.openxmlformats.org/officeDocument/2006/relationships/image" Target="../media/image1.emf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11" Type="http://schemas.openxmlformats.org/officeDocument/2006/relationships/oleObject" Target="../embeddings/oleObject94.bin"/><Relationship Id="rId5" Type="http://schemas.openxmlformats.org/officeDocument/2006/relationships/tags" Target="../tags/tag713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712.xml"/><Relationship Id="rId9" Type="http://schemas.openxmlformats.org/officeDocument/2006/relationships/tags" Target="../tags/tag717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tags" Target="../tags/tag725.xml"/><Relationship Id="rId3" Type="http://schemas.openxmlformats.org/officeDocument/2006/relationships/tags" Target="../tags/tag720.xml"/><Relationship Id="rId7" Type="http://schemas.openxmlformats.org/officeDocument/2006/relationships/tags" Target="../tags/tag724.xml"/><Relationship Id="rId12" Type="http://schemas.openxmlformats.org/officeDocument/2006/relationships/image" Target="../media/image1.emf"/><Relationship Id="rId2" Type="http://schemas.openxmlformats.org/officeDocument/2006/relationships/tags" Target="../tags/tag719.xml"/><Relationship Id="rId1" Type="http://schemas.openxmlformats.org/officeDocument/2006/relationships/tags" Target="../tags/tag718.xml"/><Relationship Id="rId6" Type="http://schemas.openxmlformats.org/officeDocument/2006/relationships/tags" Target="../tags/tag723.xml"/><Relationship Id="rId11" Type="http://schemas.openxmlformats.org/officeDocument/2006/relationships/oleObject" Target="../embeddings/oleObject95.bin"/><Relationship Id="rId5" Type="http://schemas.openxmlformats.org/officeDocument/2006/relationships/tags" Target="../tags/tag722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721.xml"/><Relationship Id="rId9" Type="http://schemas.openxmlformats.org/officeDocument/2006/relationships/tags" Target="../tags/tag726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734.xml"/><Relationship Id="rId3" Type="http://schemas.openxmlformats.org/officeDocument/2006/relationships/tags" Target="../tags/tag729.xml"/><Relationship Id="rId7" Type="http://schemas.openxmlformats.org/officeDocument/2006/relationships/tags" Target="../tags/tag733.xml"/><Relationship Id="rId12" Type="http://schemas.openxmlformats.org/officeDocument/2006/relationships/image" Target="../media/image5.emf"/><Relationship Id="rId2" Type="http://schemas.openxmlformats.org/officeDocument/2006/relationships/tags" Target="../tags/tag728.xml"/><Relationship Id="rId1" Type="http://schemas.openxmlformats.org/officeDocument/2006/relationships/tags" Target="../tags/tag727.xml"/><Relationship Id="rId6" Type="http://schemas.openxmlformats.org/officeDocument/2006/relationships/tags" Target="../tags/tag732.xml"/><Relationship Id="rId11" Type="http://schemas.openxmlformats.org/officeDocument/2006/relationships/oleObject" Target="../embeddings/oleObject96.bin"/><Relationship Id="rId5" Type="http://schemas.openxmlformats.org/officeDocument/2006/relationships/tags" Target="../tags/tag731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730.xml"/><Relationship Id="rId9" Type="http://schemas.openxmlformats.org/officeDocument/2006/relationships/tags" Target="../tags/tag735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743.xml"/><Relationship Id="rId3" Type="http://schemas.openxmlformats.org/officeDocument/2006/relationships/tags" Target="../tags/tag738.xml"/><Relationship Id="rId7" Type="http://schemas.openxmlformats.org/officeDocument/2006/relationships/tags" Target="../tags/tag742.xml"/><Relationship Id="rId12" Type="http://schemas.openxmlformats.org/officeDocument/2006/relationships/image" Target="../media/image1.emf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6" Type="http://schemas.openxmlformats.org/officeDocument/2006/relationships/tags" Target="../tags/tag741.xml"/><Relationship Id="rId11" Type="http://schemas.openxmlformats.org/officeDocument/2006/relationships/oleObject" Target="../embeddings/oleObject97.bin"/><Relationship Id="rId5" Type="http://schemas.openxmlformats.org/officeDocument/2006/relationships/tags" Target="../tags/tag740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739.xml"/><Relationship Id="rId9" Type="http://schemas.openxmlformats.org/officeDocument/2006/relationships/tags" Target="../tags/tag74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747.xml"/><Relationship Id="rId2" Type="http://schemas.openxmlformats.org/officeDocument/2006/relationships/tags" Target="../tags/tag746.xml"/><Relationship Id="rId1" Type="http://schemas.openxmlformats.org/officeDocument/2006/relationships/tags" Target="../tags/tag74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749.xml"/><Relationship Id="rId4" Type="http://schemas.openxmlformats.org/officeDocument/2006/relationships/tags" Target="../tags/tag74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752.xml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753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tags" Target="../tags/tag756.xml"/><Relationship Id="rId7" Type="http://schemas.openxmlformats.org/officeDocument/2006/relationships/image" Target="../media/image13.png"/><Relationship Id="rId2" Type="http://schemas.openxmlformats.org/officeDocument/2006/relationships/tags" Target="../tags/tag755.xml"/><Relationship Id="rId1" Type="http://schemas.openxmlformats.org/officeDocument/2006/relationships/tags" Target="../tags/tag75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05485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F00D7BF-5DE3-D026-8472-0F9044873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65C1B-E74A-4386-865B-18E3930E363B}"/>
              </a:ext>
            </a:extLst>
          </p:cNvPr>
          <p:cNvSpPr/>
          <p:nvPr userDrawn="1"/>
        </p:nvSpPr>
        <p:spPr>
          <a:xfrm>
            <a:off x="0" y="2"/>
            <a:ext cx="10143740" cy="464291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517E0-96FC-20BC-442E-CD5FC2FAB3C5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106A085-18D8-4256-1C65-B9FF30AC3C79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bg2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BF1EDD-850E-8FA1-B921-91F00368AED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0290E8-B941-BF0E-7371-69505E421E9B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40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277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801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3486354"/>
            <a:ext cx="786634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buClr>
                <a:schemeClr val="tx2"/>
              </a:buClr>
              <a:defRPr lang="es-E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8727EA-76E3-7F35-8364-A4A93C0EF39E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3E1A-268D-AE22-F60B-2CD887DEAF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7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5983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C57795B0-9D9D-4A9C-2ED5-EC0B79FD1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A1F17-7874-24C1-A201-A9E486DFE51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35085DE-3BEA-F0D7-E945-C539BDD7AE1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FD00C-4AE7-6B89-304D-D4910FC41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0699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78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3CAAE0-4236-4BEE-8332-24B028CEDA5C}"/>
              </a:ext>
            </a:extLst>
          </p:cNvPr>
          <p:cNvSpPr/>
          <p:nvPr userDrawn="1"/>
        </p:nvSpPr>
        <p:spPr>
          <a:xfrm>
            <a:off x="4558435" y="860345"/>
            <a:ext cx="3568095" cy="16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0B6F05E-A1DE-4C55-8421-28FFF533F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4888" y="1440484"/>
            <a:ext cx="4732046" cy="11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07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66F37-6FA9-F145-AD31-68850EA0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3"/>
            <a:ext cx="12192000" cy="52959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tx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68AB-77DC-3741-8F67-6C51E6D747F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D708B-50FA-88E7-686E-519A6A7D4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95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3" y="1882172"/>
            <a:ext cx="11160124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AF512A-8C1E-4D32-8F68-06B5FABF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6" y="278845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01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B777C16-8142-4ED3-AEFF-112F6B3722EA}"/>
              </a:ext>
            </a:extLst>
          </p:cNvPr>
          <p:cNvSpPr/>
          <p:nvPr userDrawn="1"/>
        </p:nvSpPr>
        <p:spPr>
          <a:xfrm>
            <a:off x="8525694" y="0"/>
            <a:ext cx="3666306" cy="14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7913AF2-DD31-4C4F-81D2-1FB8340AD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992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1927"/>
            <a:ext cx="7380288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2401-66EA-CABB-985B-2A98F8385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541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7FF2544-9244-4616-9F58-E4FCA8A15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0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797269"/>
            <a:ext cx="11160125" cy="45114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7350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882172"/>
            <a:ext cx="1116012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7A33B-F853-22BA-801B-D05DCF4A5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3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0288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305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4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7802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9738721-A2D0-2E4B-C38F-89D59F71DF5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539C-A7F9-9D89-8F26-04440A5DBCEF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5F98A4-F48D-A4AF-1787-3D55ED362F7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3FB669-BDF7-ADBE-FCC1-718068873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0218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29051-F9A5-2E76-7177-F13BBDE30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6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6581820"/>
            <a:ext cx="12192000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FE51E-6A48-4848-9860-F25854EC97B4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549665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49665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550080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C964F-343D-9F7A-5550-3178163C6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50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F97E5-7B26-6041-BF85-BD601BCEF688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D84A2-BF9C-1FCA-1415-02DF03E36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9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99862-C875-6E4E-903D-73992F31A975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74607-2BF3-C3B8-859C-F768813DB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75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14D23-A84A-8745-9FF1-46CC0873C2CA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FE3E370-8AA3-324B-B9CA-F20864AA94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435662"/>
            <a:ext cx="12191999" cy="3146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DF9ABD-8984-EEFB-3A95-F15B8BB7B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048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6926C-4DD1-A84D-AFCF-296FEB703257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5" y="368303"/>
            <a:ext cx="7391399" cy="3081911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360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“Insert Quote”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FF9C4-8F64-4482-F56D-A01FD178F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6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738943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943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92196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1553" y="5"/>
            <a:ext cx="3670452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8A29596-3F5F-4797-A894-BE370BF19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7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-1" y="5"/>
            <a:ext cx="8525692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7389348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7383796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655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1583CFF-E3F4-F08F-E471-E0011DF0D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550068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4" y="899166"/>
            <a:ext cx="550068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55048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639D-536F-978B-1F86-CF2294ABA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24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1" y="5"/>
            <a:ext cx="65442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55006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5" y="899166"/>
            <a:ext cx="5496543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550068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03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96930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B7AE1-F48E-98E6-3458-C01BE8F88DB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E0EFF21-88BF-8F9C-5B35-BA1E2A5F305C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372ED-2286-A2EC-27E1-6806EA914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6692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11160124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2206"/>
            <a:ext cx="11160125" cy="20478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0F66-BC9C-273E-EF47-200CBD2E1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86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"/>
            <a:ext cx="12191999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1115174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1115174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1925"/>
            <a:ext cx="11160125" cy="204810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31A9-2131-D746-8471-7C1586A1E156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47C69-3AD6-F723-8EBF-D1FBE17E4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013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1"/>
            <a:ext cx="17271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  <a:p>
            <a:r>
              <a:rPr lang="en-US" sz="1000" b="0">
                <a:solidFill>
                  <a:schemeClr val="bg1"/>
                </a:solidFill>
              </a:rPr>
              <a:t>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9" y="1867801"/>
            <a:ext cx="11160128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6093967"/>
            <a:ext cx="11160128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5652056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867801"/>
            <a:ext cx="5508627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1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43" y="1867801"/>
            <a:ext cx="550045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9273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6167440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7807045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42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52" y="1867801"/>
            <a:ext cx="361632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1" hasCustomPrompt="1"/>
          </p:nvPr>
        </p:nvSpPr>
        <p:spPr>
          <a:xfrm>
            <a:off x="428625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253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61330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4" hasCustomPrompt="1"/>
          </p:nvPr>
        </p:nvSpPr>
        <p:spPr>
          <a:xfrm>
            <a:off x="806133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1330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3531494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11160121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9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7" hasCustomPrompt="1"/>
          </p:nvPr>
        </p:nvSpPr>
        <p:spPr>
          <a:xfrm>
            <a:off x="2403142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0313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3135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0" hasCustomPrompt="1"/>
          </p:nvPr>
        </p:nvSpPr>
        <p:spPr>
          <a:xfrm>
            <a:off x="4286257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6253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52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3" hasCustomPrompt="1"/>
          </p:nvPr>
        </p:nvSpPr>
        <p:spPr>
          <a:xfrm>
            <a:off x="61750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50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5036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6" hasCustomPrompt="1"/>
          </p:nvPr>
        </p:nvSpPr>
        <p:spPr>
          <a:xfrm>
            <a:off x="8058155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5814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8148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9948870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948867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863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5744E-721D-EE50-CF39-958CD6F39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029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C03EBA-2624-CC44-BE10-049F6DF7D16D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88E4-5E8A-7B4B-82AE-D89AE182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28"/>
            <a:ext cx="1727201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609-4A3F-DB41-BC12-36CA9622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B967B4-A4A5-4E49-8E24-3D0268114DE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5939" y="1379152"/>
            <a:ext cx="3600452" cy="3125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1400"/>
            </a:lvl2pPr>
            <a:lvl3pPr marL="914448" indent="0">
              <a:buNone/>
              <a:defRPr sz="1200"/>
            </a:lvl3pPr>
            <a:lvl4pPr marL="1371671" indent="0">
              <a:buNone/>
              <a:defRPr sz="1000"/>
            </a:lvl4pPr>
            <a:lvl5pPr marL="1828893" indent="0">
              <a:buNone/>
              <a:defRPr sz="1000"/>
            </a:lvl5pPr>
            <a:lvl6pPr marL="2286116" indent="0">
              <a:buNone/>
              <a:defRPr sz="1000"/>
            </a:lvl6pPr>
            <a:lvl7pPr marL="2743341" indent="0">
              <a:buNone/>
              <a:defRPr sz="1000"/>
            </a:lvl7pPr>
            <a:lvl8pPr marL="3200564" indent="0">
              <a:buNone/>
              <a:defRPr sz="1000"/>
            </a:lvl8pPr>
            <a:lvl9pPr marL="3657787" indent="0">
              <a:buNone/>
              <a:defRPr sz="1000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586BF4F-ECBA-DA41-A8F5-55F0BC9F1C9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295779" y="1456409"/>
            <a:ext cx="7380288" cy="410226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CA4D8C-442E-FB42-8F3E-E451E540B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11160125" cy="4162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F87D48-DB15-B446-8592-675A5648A4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BC2D-7883-43E8-AE7E-0B7C8E2B772C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5AFB-B7E1-E34D-8E64-9DF8E0F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600" y="6582430"/>
            <a:ext cx="7416800" cy="27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726618"/>
            <a:ext cx="3600452" cy="45821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1880-7199-96E4-ED11-0C4EA73E4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17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3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058156" y="5"/>
            <a:ext cx="413384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08657" y="1292253"/>
            <a:ext cx="3603627" cy="237159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503EE10-EC69-8441-89CD-18D4329ECC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08655" y="3937334"/>
            <a:ext cx="3603627" cy="237139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2" y="1432200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15941" y="4527060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5" hasCustomPrompt="1"/>
          </p:nvPr>
        </p:nvSpPr>
        <p:spPr>
          <a:xfrm>
            <a:off x="515942" y="4077087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FEBF0-50C2-1ADD-44BF-840CEC358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52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2" y="1882172"/>
            <a:ext cx="5206681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882172"/>
            <a:ext cx="519874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469261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7C867-0A95-5DCC-B538-59872F7B2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073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EBFAC4-DC05-1441-BF3C-861FA1725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E826-8FA1-7577-A20F-267D65689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3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331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DBB34-301F-5DCF-1B1A-18163BACB0EA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8435A115-7C21-AF11-FCF7-47EE4DC88374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4B7CE-0E3F-477C-E7B4-25F19A1F8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3915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289458"/>
            <a:ext cx="5206688" cy="2019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307053"/>
            <a:ext cx="5206808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4289458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24C823-2B6F-1243-A14A-AF8B8CA8C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9259" y="3312125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777211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472338"/>
            <a:ext cx="5206688" cy="18363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401391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5" y="3489933"/>
            <a:ext cx="5206812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327104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6868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276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3276604"/>
            <a:ext cx="6096000" cy="329864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26CBC9B-50DD-B646-80D0-F5FAA5759D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623766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E4A08-B494-F175-B403-88A36A0C3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14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8A888-D00A-714F-942B-CBD4BC82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CFFF-6FA1-E734-5F6C-DE87AA17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47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3375D-BE8C-1291-FCC1-16C82EB3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88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5250F8-9772-4EF6-9384-E0824CEC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9" y="365125"/>
            <a:ext cx="8537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DE9B5-A646-BB57-6E72-C603060B1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89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628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DO">
                <a:solidFill>
                  <a:prstClr val="black">
                    <a:tint val="75000"/>
                  </a:prstClr>
                </a:solidFill>
              </a:rPr>
              <a:t>Date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1367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7120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F00D7BF-5DE3-D026-8472-0F9044873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65C1B-E74A-4386-865B-18E3930E363B}"/>
              </a:ext>
            </a:extLst>
          </p:cNvPr>
          <p:cNvSpPr/>
          <p:nvPr userDrawn="1"/>
        </p:nvSpPr>
        <p:spPr>
          <a:xfrm>
            <a:off x="0" y="2"/>
            <a:ext cx="10143740" cy="464291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517E0-96FC-20BC-442E-CD5FC2FAB3C5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106A085-18D8-4256-1C65-B9FF30AC3C79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bg2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BF1EDD-850E-8FA1-B921-91F00368AED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0290E8-B941-BF0E-7371-69505E421E9B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40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277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801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3486354"/>
            <a:ext cx="786634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buClr>
                <a:schemeClr val="tx2"/>
              </a:buClr>
              <a:defRPr lang="es-E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8727EA-76E3-7F35-8364-A4A93C0EF39E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3E1A-268D-AE22-F60B-2CD887DEAF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26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53929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R="0" lvl="0" indent="0" algn="r" defTabSz="6107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ABDCABE-3F10-B64C-92F1-862014417034}" type="slidenum"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pPr marR="0" lvl="0" indent="0" algn="r" defTabSz="61076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‹Nº›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/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12505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9540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C505-1773-9C68-E92F-BA3B19E9E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936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3648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3714795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288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7618339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1607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651916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4914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3230579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11712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AB917-84DC-E7AB-6D33-11691DB1C21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CF05AF8-9D27-0BE5-535A-7095CBFD90F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BCC0BE-EDC9-FD1B-CE8F-9FA75A1B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774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7417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E138579-0756-21AE-78B9-2FAC5B070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09C9-C4C4-12DC-F2CD-8734EA05CB5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EDFE4380-E89A-70A9-C2D9-01C79514F06A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9A619-60EA-68F7-66DA-F0482AF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779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969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F28B6F6F-7D89-7611-1776-FEBB69A77DF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1447-76B2-F373-5641-9EA42DA163D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4E4CB95-06D5-21DE-87BD-93EA8ECAC17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87D8A-C915-F569-24C6-6BE8ABF17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312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9604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C57795B0-9D9D-4A9C-2ED5-EC0B79FD1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A1F17-7874-24C1-A201-A9E486DFE51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35085DE-3BEA-F0D7-E945-C539BDD7AE1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FD00C-4AE7-6B89-304D-D4910FC41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31255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1083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9738721-A2D0-2E4B-C38F-89D59F71DF5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539C-A7F9-9D89-8F26-04440A5DBCEF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5F98A4-F48D-A4AF-1787-3D55ED362F7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3FB669-BDF7-ADBE-FCC1-718068873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9588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6405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B7AE1-F48E-98E6-3458-C01BE8F88DB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E0EFF21-88BF-8F9C-5B35-BA1E2A5F305C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372ED-2286-A2EC-27E1-6806EA914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523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19250"/>
            <a:ext cx="11082528" cy="246221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3527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5693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DBB34-301F-5DCF-1B1A-18163BACB0EA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8435A115-7C21-AF11-FCF7-47EE4DC88374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4B7CE-0E3F-477C-E7B4-25F19A1F8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7419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1740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C505-1773-9C68-E92F-BA3B19E9E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381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8512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19250"/>
            <a:ext cx="11082528" cy="246221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2370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Imag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3" y="1789948"/>
            <a:ext cx="5832476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0" y="2903870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E2592-85F1-3753-99CF-804290526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175A58-9F69-4766-9B80-AEE02F6C33B0}"/>
              </a:ext>
            </a:extLst>
          </p:cNvPr>
          <p:cNvSpPr/>
          <p:nvPr userDrawn="1"/>
        </p:nvSpPr>
        <p:spPr>
          <a:xfrm>
            <a:off x="317634" y="231006"/>
            <a:ext cx="2069431" cy="789272"/>
          </a:xfrm>
          <a:prstGeom prst="rect">
            <a:avLst/>
          </a:prstGeom>
          <a:solidFill>
            <a:srgbClr val="172540"/>
          </a:solidFill>
          <a:ln>
            <a:solidFill>
              <a:srgbClr val="172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549981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ing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48272"/>
            <a:ext cx="9087732" cy="100031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F15F3A7-D6F5-4947-9AB8-B55938EE2778}"/>
              </a:ext>
            </a:extLst>
          </p:cNvPr>
          <p:cNvSpPr/>
          <p:nvPr userDrawn="1"/>
        </p:nvSpPr>
        <p:spPr>
          <a:xfrm>
            <a:off x="0" y="0"/>
            <a:ext cx="12318715" cy="124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488673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78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3CAAE0-4236-4BEE-8332-24B028CEDA5C}"/>
              </a:ext>
            </a:extLst>
          </p:cNvPr>
          <p:cNvSpPr/>
          <p:nvPr userDrawn="1"/>
        </p:nvSpPr>
        <p:spPr>
          <a:xfrm>
            <a:off x="4558435" y="860345"/>
            <a:ext cx="3568095" cy="16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7397029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66F37-6FA9-F145-AD31-68850EA0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3"/>
            <a:ext cx="12192000" cy="52959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tx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68AB-77DC-3741-8F67-6C51E6D747F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D708B-50FA-88E7-686E-519A6A7D4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92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3" y="1882172"/>
            <a:ext cx="11160124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011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B777C16-8142-4ED3-AEFF-112F6B3722EA}"/>
              </a:ext>
            </a:extLst>
          </p:cNvPr>
          <p:cNvSpPr/>
          <p:nvPr userDrawn="1"/>
        </p:nvSpPr>
        <p:spPr>
          <a:xfrm>
            <a:off x="8545572" y="9939"/>
            <a:ext cx="3666306" cy="14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189149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1927"/>
            <a:ext cx="7380288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2401-66EA-CABB-985B-2A98F8385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7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78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3CAAE0-4236-4BEE-8332-24B028CEDA5C}"/>
              </a:ext>
            </a:extLst>
          </p:cNvPr>
          <p:cNvSpPr/>
          <p:nvPr userDrawn="1"/>
        </p:nvSpPr>
        <p:spPr>
          <a:xfrm>
            <a:off x="4558435" y="860345"/>
            <a:ext cx="3568095" cy="16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0B6F05E-A1DE-4C55-8421-28FFF533F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7611" y="831468"/>
            <a:ext cx="4732046" cy="11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33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84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797269"/>
            <a:ext cx="11160125" cy="45114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68018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731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882172"/>
            <a:ext cx="1116012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7A33B-F853-22BA-801B-D05DCF4A5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75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0288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305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43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29051-F9A5-2E76-7177-F13BBDE30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41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6581820"/>
            <a:ext cx="12192000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FE51E-6A48-4848-9860-F25854EC97B4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549665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49665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550080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C964F-343D-9F7A-5550-3178163C68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476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F97E5-7B26-6041-BF85-BD601BCEF688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D84A2-BF9C-1FCA-1415-02DF03E365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78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99862-C875-6E4E-903D-73992F31A975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74607-2BF3-C3B8-859C-F768813DB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74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14D23-A84A-8745-9FF1-46CC0873C2CA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FE3E370-8AA3-324B-B9CA-F20864AA94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435662"/>
            <a:ext cx="12191999" cy="3146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DF9ABD-8984-EEFB-3A95-F15B8BB7B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3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821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19A63A0-0EA4-4BBA-B079-60607BDB096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521BFD-3F4B-9899-737B-DD3ACA490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EBA6F1-AA7C-4D11-F4BE-CEC088551199}"/>
              </a:ext>
            </a:extLst>
          </p:cNvPr>
          <p:cNvSpPr/>
          <p:nvPr userDrawn="1"/>
        </p:nvSpPr>
        <p:spPr>
          <a:xfrm>
            <a:off x="12788" y="2"/>
            <a:ext cx="10143740" cy="4642915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937F9B-418E-9F4C-5E56-806D1A290B80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62A34B-3497-0D5A-E75F-D16912290924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tx1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6E38C7-1663-7E52-E850-B87A7200F01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1714F9-C1D0-4E1A-6103-4F4BB69EC903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440E21-74E6-EB17-AF32-69690ECC2F47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Documenttype">
            <a:extLst>
              <a:ext uri="{FF2B5EF4-FFF2-40B4-BE49-F238E27FC236}">
                <a16:creationId xmlns:a16="http://schemas.microsoft.com/office/drawing/2014/main" id="{15828E83-1A38-4079-BBBD-A0570B5821FE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1401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s-ES" err="1"/>
              <a:t>Edit</a:t>
            </a:r>
            <a:r>
              <a:rPr lang="es-ES"/>
              <a:t> date </a:t>
            </a:r>
            <a:r>
              <a:rPr lang="es-ES" err="1"/>
              <a:t>or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/role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FB8F0DBF-6DF4-4080-8ADE-3065F84D7602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200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6FFFED1-69E7-44C0-86EC-45A8A36DB3EC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2809247"/>
            <a:ext cx="7866345" cy="1354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s-ES" sz="4400" dirty="0"/>
            </a:lvl1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45EA1-1792-359E-0941-D090684E2B3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201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6926C-4DD1-A84D-AFCF-296FEB703257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5" y="368303"/>
            <a:ext cx="7391399" cy="3081911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360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“Insert Quote”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FF9C4-8F64-4482-F56D-A01FD178FF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31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738943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943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92196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1553" y="5"/>
            <a:ext cx="3670452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715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-1" y="5"/>
            <a:ext cx="8525692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7389348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7383796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655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1583CFF-E3F4-F08F-E471-E0011DF0D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469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550068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4" y="899166"/>
            <a:ext cx="550068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55048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639D-536F-978B-1F86-CF2294ABA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310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1" y="5"/>
            <a:ext cx="65442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55006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5" y="899166"/>
            <a:ext cx="5496543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550068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65428-031B-6B4C-AE35-E0B11D3D331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55F2F-1CBA-3BCE-8612-FECBCA7AF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771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11160124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2206"/>
            <a:ext cx="11160125" cy="20478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0F66-BC9C-273E-EF47-200CBD2E1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752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"/>
            <a:ext cx="12191999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1115174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1115174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1925"/>
            <a:ext cx="11160125" cy="204810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31A9-2131-D746-8471-7C1586A1E156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47C69-3AD6-F723-8EBF-D1FBE17E4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41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1"/>
            <a:ext cx="17271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  <a:p>
            <a:r>
              <a:rPr lang="en-US" sz="1000" b="0">
                <a:solidFill>
                  <a:schemeClr val="bg1"/>
                </a:solidFill>
              </a:rPr>
              <a:t>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9" y="1867801"/>
            <a:ext cx="11160128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6093967"/>
            <a:ext cx="11160128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39426779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867801"/>
            <a:ext cx="5508627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1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43" y="1867801"/>
            <a:ext cx="550045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9273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6167440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41173284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42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52" y="1867801"/>
            <a:ext cx="361632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1" hasCustomPrompt="1"/>
          </p:nvPr>
        </p:nvSpPr>
        <p:spPr>
          <a:xfrm>
            <a:off x="428625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253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61330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4" hasCustomPrompt="1"/>
          </p:nvPr>
        </p:nvSpPr>
        <p:spPr>
          <a:xfrm>
            <a:off x="806133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1330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318422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2528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>
              <a:buNone/>
            </a:pPr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2461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11160121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9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7" hasCustomPrompt="1"/>
          </p:nvPr>
        </p:nvSpPr>
        <p:spPr>
          <a:xfrm>
            <a:off x="2403142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0313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3135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0" hasCustomPrompt="1"/>
          </p:nvPr>
        </p:nvSpPr>
        <p:spPr>
          <a:xfrm>
            <a:off x="4286257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6253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52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3" hasCustomPrompt="1"/>
          </p:nvPr>
        </p:nvSpPr>
        <p:spPr>
          <a:xfrm>
            <a:off x="61750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50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5036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6" hasCustomPrompt="1"/>
          </p:nvPr>
        </p:nvSpPr>
        <p:spPr>
          <a:xfrm>
            <a:off x="8058155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5814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8148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9948870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948867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863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5744E-721D-EE50-CF39-958CD6F39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776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C03EBA-2624-CC44-BE10-049F6DF7D16D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88E4-5E8A-7B4B-82AE-D89AE182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28"/>
            <a:ext cx="1727201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609-4A3F-DB41-BC12-36CA9622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B967B4-A4A5-4E49-8E24-3D0268114DE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5939" y="1379152"/>
            <a:ext cx="3600452" cy="3125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1400"/>
            </a:lvl2pPr>
            <a:lvl3pPr marL="914448" indent="0">
              <a:buNone/>
              <a:defRPr sz="1200"/>
            </a:lvl3pPr>
            <a:lvl4pPr marL="1371671" indent="0">
              <a:buNone/>
              <a:defRPr sz="1000"/>
            </a:lvl4pPr>
            <a:lvl5pPr marL="1828893" indent="0">
              <a:buNone/>
              <a:defRPr sz="1000"/>
            </a:lvl5pPr>
            <a:lvl6pPr marL="2286116" indent="0">
              <a:buNone/>
              <a:defRPr sz="1000"/>
            </a:lvl6pPr>
            <a:lvl7pPr marL="2743341" indent="0">
              <a:buNone/>
              <a:defRPr sz="1000"/>
            </a:lvl7pPr>
            <a:lvl8pPr marL="3200564" indent="0">
              <a:buNone/>
              <a:defRPr sz="1000"/>
            </a:lvl8pPr>
            <a:lvl9pPr marL="3657787" indent="0">
              <a:buNone/>
              <a:defRPr sz="1000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586BF4F-ECBA-DA41-A8F5-55F0BC9F1C9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295779" y="1456409"/>
            <a:ext cx="7380288" cy="410226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CA4D8C-442E-FB42-8F3E-E451E540B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11160125" cy="4162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F87D48-DB15-B446-8592-675A5648A4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BC2D-7883-43E8-AE7E-0B7C8E2B772C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5AFB-B7E1-E34D-8E64-9DF8E0F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600" y="6582430"/>
            <a:ext cx="7416800" cy="27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726618"/>
            <a:ext cx="3600452" cy="45821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1880-7199-96E4-ED11-0C4EA73E4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64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3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058156" y="5"/>
            <a:ext cx="413384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08657" y="1292253"/>
            <a:ext cx="3603627" cy="237159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503EE10-EC69-8441-89CD-18D4329ECC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08655" y="3937334"/>
            <a:ext cx="3603627" cy="237139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2" y="1432200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15941" y="4527060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5" hasCustomPrompt="1"/>
          </p:nvPr>
        </p:nvSpPr>
        <p:spPr>
          <a:xfrm>
            <a:off x="515942" y="4077087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FEBF0-50C2-1ADD-44BF-840CEC358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249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2" y="1882172"/>
            <a:ext cx="5206681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882172"/>
            <a:ext cx="519874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469261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7C867-0A95-5DCC-B538-59872F7B2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204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EBFAC4-DC05-1441-BF3C-861FA1725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E826-8FA1-7577-A20F-267D65689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861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289458"/>
            <a:ext cx="5206688" cy="2019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307053"/>
            <a:ext cx="5206808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4289458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24C823-2B6F-1243-A14A-AF8B8CA8C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9259" y="3312125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70990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472338"/>
            <a:ext cx="5206688" cy="18363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401391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5" y="3489933"/>
            <a:ext cx="5206812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327104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6868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276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3276604"/>
            <a:ext cx="6096000" cy="329864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26CBC9B-50DD-B646-80D0-F5FAA5759D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76879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8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8A888-D00A-714F-942B-CBD4BC82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CFFF-6FA1-E734-5F6C-DE87AA17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259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3375D-BE8C-1291-FCC1-16C82EB3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5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7260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373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5250F8-9772-4EF6-9384-E0824CEC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9" y="365125"/>
            <a:ext cx="8537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8607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3127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DO">
                <a:solidFill>
                  <a:prstClr val="black">
                    <a:tint val="75000"/>
                  </a:prstClr>
                </a:solidFill>
              </a:rPr>
              <a:t>Date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7865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0664196" y="228586"/>
            <a:ext cx="1139101" cy="425496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87A188DF-2DF0-704B-B2EF-E73EFFBCF56E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CA1BE8BF-FFE2-AB9A-ED5E-CD660EA20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603A0036-5E49-6E94-F07A-9F3B8CA93E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6FE7D-096B-5187-E23C-D64A89A9D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209386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DO"/>
              <a:t>Date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64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" name="Imagen 14">
            <a:extLst>
              <a:ext uri="{FF2B5EF4-FFF2-40B4-BE49-F238E27FC236}">
                <a16:creationId xmlns:a16="http://schemas.microsoft.com/office/drawing/2014/main" id="{365518C6-0D70-6848-D62E-2C0449A49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CD7EE2-B0D7-1EEF-1A0C-103853F46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03" y="1303443"/>
            <a:ext cx="7532392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1A8AF9-0004-7B99-88FC-9B2292B6CA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103" y="656535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C85D75-6FA8-AF0D-CAF7-2DFBE639D635}"/>
              </a:ext>
            </a:extLst>
          </p:cNvPr>
          <p:cNvSpPr/>
          <p:nvPr userDrawn="1"/>
        </p:nvSpPr>
        <p:spPr>
          <a:xfrm>
            <a:off x="8822449" y="0"/>
            <a:ext cx="3369551" cy="657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092"/>
          </a:p>
        </p:txBody>
      </p:sp>
    </p:spTree>
    <p:extLst>
      <p:ext uri="{BB962C8B-B14F-4D97-AF65-F5344CB8AC3E}">
        <p14:creationId xmlns:p14="http://schemas.microsoft.com/office/powerpoint/2010/main" val="22573800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C85D75-6FA8-AF0D-CAF7-2DFBE639D635}"/>
              </a:ext>
            </a:extLst>
          </p:cNvPr>
          <p:cNvSpPr/>
          <p:nvPr userDrawn="1"/>
        </p:nvSpPr>
        <p:spPr>
          <a:xfrm>
            <a:off x="0" y="1303444"/>
            <a:ext cx="12192001" cy="526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092"/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" name="Imagen 14">
            <a:extLst>
              <a:ext uri="{FF2B5EF4-FFF2-40B4-BE49-F238E27FC236}">
                <a16:creationId xmlns:a16="http://schemas.microsoft.com/office/drawing/2014/main" id="{365518C6-0D70-6848-D62E-2C0449A49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1A8AF9-0004-7B99-88FC-9B2292B6CA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CD7EE2-B0D7-1EEF-1A0C-103853F46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1987452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001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" name="Imagen 14">
            <a:extLst>
              <a:ext uri="{FF2B5EF4-FFF2-40B4-BE49-F238E27FC236}">
                <a16:creationId xmlns:a16="http://schemas.microsoft.com/office/drawing/2014/main" id="{365518C6-0D70-6848-D62E-2C0449A49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1A8AF9-0004-7B99-88FC-9B2292B6CA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184" y="2662662"/>
            <a:ext cx="3789301" cy="415870"/>
          </a:xfrm>
          <a:prstGeom prst="rect">
            <a:avLst/>
          </a:prstGeom>
        </p:spPr>
        <p:txBody>
          <a:bodyPr/>
          <a:lstStyle>
            <a:lvl1pPr>
              <a:defRPr sz="145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pic>
        <p:nvPicPr>
          <p:cNvPr id="14" name="Picture 10" descr="Vista de un edificio&#10;&#10;Descripción generada automáticamente">
            <a:extLst>
              <a:ext uri="{FF2B5EF4-FFF2-40B4-BE49-F238E27FC236}">
                <a16:creationId xmlns:a16="http://schemas.microsoft.com/office/drawing/2014/main" id="{C06D8D92-47C0-D319-8274-6A56236F2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 l="25375" r="25375"/>
          <a:stretch>
            <a:fillRect/>
          </a:stretch>
        </p:blipFill>
        <p:spPr bwMode="auto">
          <a:xfrm>
            <a:off x="6519670" y="1807"/>
            <a:ext cx="5672330" cy="65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397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" name="Imagen 14">
            <a:extLst>
              <a:ext uri="{FF2B5EF4-FFF2-40B4-BE49-F238E27FC236}">
                <a16:creationId xmlns:a16="http://schemas.microsoft.com/office/drawing/2014/main" id="{365518C6-0D70-6848-D62E-2C0449A49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1A8AF9-0004-7B99-88FC-9B2292B6CA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553463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CD7EE2-B0D7-1EEF-1A0C-103853F46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947" y="1534483"/>
            <a:ext cx="10258840" cy="4770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5565D45F-FEE1-39E9-6AE6-D57D44930FF9}"/>
              </a:ext>
            </a:extLst>
          </p:cNvPr>
          <p:cNvSpPr txBox="1">
            <a:spLocks/>
          </p:cNvSpPr>
          <p:nvPr userDrawn="1"/>
        </p:nvSpPr>
        <p:spPr>
          <a:xfrm>
            <a:off x="827947" y="1125085"/>
            <a:ext cx="4481275" cy="143904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092"/>
              <a:t>(…)</a:t>
            </a:r>
          </a:p>
          <a:p>
            <a:endParaRPr lang="es-DO" sz="1092"/>
          </a:p>
        </p:txBody>
      </p:sp>
    </p:spTree>
    <p:extLst>
      <p:ext uri="{BB962C8B-B14F-4D97-AF65-F5344CB8AC3E}">
        <p14:creationId xmlns:p14="http://schemas.microsoft.com/office/powerpoint/2010/main" val="40856338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0664196" y="228586"/>
            <a:ext cx="1139101" cy="425496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C8A6EE-6E89-CF67-4963-65D1D4BF027A}"/>
              </a:ext>
            </a:extLst>
          </p:cNvPr>
          <p:cNvSpPr/>
          <p:nvPr userDrawn="1"/>
        </p:nvSpPr>
        <p:spPr>
          <a:xfrm>
            <a:off x="0" y="1211029"/>
            <a:ext cx="12192001" cy="53825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6B5A9172-8C8C-F38C-0792-1FF2D2313BCA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1D5A1994-200E-1D56-B588-D8B953A5D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7CF9DA6B-9B34-A032-FE70-ACC2C244E6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9213CB6-E185-172B-1318-D8B76BD65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4644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6699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R="0" lvl="0" indent="0" algn="r" defTabSz="6107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ABDCABE-3F10-B64C-92F1-862014417034}" type="slidenum"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pPr marR="0" lvl="0" indent="0" algn="r" defTabSz="61076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‹Nº›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/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926597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861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6889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0664196" y="228586"/>
            <a:ext cx="1139101" cy="425496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C8A6EE-6E89-CF67-4963-65D1D4BF027A}"/>
              </a:ext>
            </a:extLst>
          </p:cNvPr>
          <p:cNvSpPr/>
          <p:nvPr userDrawn="1"/>
        </p:nvSpPr>
        <p:spPr>
          <a:xfrm>
            <a:off x="0" y="1211029"/>
            <a:ext cx="12192001" cy="5382521"/>
          </a:xfrm>
          <a:prstGeom prst="rect">
            <a:avLst/>
          </a:prstGeom>
          <a:solidFill>
            <a:srgbClr val="001C5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6B5A9172-8C8C-F38C-0792-1FF2D2313BCA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1D5A1994-200E-1D56-B588-D8B953A5D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9213CB6-E185-172B-1318-D8B76BD65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23384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0664196" y="228586"/>
            <a:ext cx="1139101" cy="425496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87A188DF-2DF0-704B-B2EF-E73EFFBCF56E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CA1BE8BF-FFE2-AB9A-ED5E-CD660EA20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603A0036-5E49-6E94-F07A-9F3B8CA93E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6FE7D-096B-5187-E23C-D64A89A9D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540523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EFC7A-9904-04D3-79E5-3DD38DEBE930}"/>
              </a:ext>
            </a:extLst>
          </p:cNvPr>
          <p:cNvSpPr/>
          <p:nvPr userDrawn="1"/>
        </p:nvSpPr>
        <p:spPr>
          <a:xfrm>
            <a:off x="0" y="1303444"/>
            <a:ext cx="12192001" cy="526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F8BFD5CE-C31C-A36A-06E6-C952F6C07571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C86AF4D4-3E69-1921-AF10-DEE1DD3746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AF2FECE7-81B5-B878-1D36-786739C5BF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941DEEF-BD13-E233-7636-6FB04DA7A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868988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63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Imag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3" y="1789948"/>
            <a:ext cx="5832476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0" y="2903870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E2592-85F1-3753-99CF-804290526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175A58-9F69-4766-9B80-AEE02F6C33B0}"/>
              </a:ext>
            </a:extLst>
          </p:cNvPr>
          <p:cNvSpPr/>
          <p:nvPr userDrawn="1"/>
        </p:nvSpPr>
        <p:spPr>
          <a:xfrm>
            <a:off x="317634" y="231006"/>
            <a:ext cx="2069431" cy="789272"/>
          </a:xfrm>
          <a:prstGeom prst="rect">
            <a:avLst/>
          </a:prstGeom>
          <a:solidFill>
            <a:srgbClr val="172540"/>
          </a:solidFill>
          <a:ln>
            <a:solidFill>
              <a:srgbClr val="172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935878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ing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48272"/>
            <a:ext cx="9087732" cy="100031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F15F3A7-D6F5-4947-9AB8-B55938EE2778}"/>
              </a:ext>
            </a:extLst>
          </p:cNvPr>
          <p:cNvSpPr/>
          <p:nvPr userDrawn="1"/>
        </p:nvSpPr>
        <p:spPr>
          <a:xfrm>
            <a:off x="0" y="0"/>
            <a:ext cx="12318715" cy="124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606472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78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3CAAE0-4236-4BEE-8332-24B028CEDA5C}"/>
              </a:ext>
            </a:extLst>
          </p:cNvPr>
          <p:cNvSpPr/>
          <p:nvPr userDrawn="1"/>
        </p:nvSpPr>
        <p:spPr>
          <a:xfrm>
            <a:off x="4558435" y="860345"/>
            <a:ext cx="3568095" cy="16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0211270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66F37-6FA9-F145-AD31-68850EA0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3"/>
            <a:ext cx="12192000" cy="52959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tx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68AB-77DC-3741-8F67-6C51E6D747F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D708B-50FA-88E7-686E-519A6A7D4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03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3" y="1882172"/>
            <a:ext cx="11160124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1889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B777C16-8142-4ED3-AEFF-112F6B3722EA}"/>
              </a:ext>
            </a:extLst>
          </p:cNvPr>
          <p:cNvSpPr/>
          <p:nvPr userDrawn="1"/>
        </p:nvSpPr>
        <p:spPr>
          <a:xfrm>
            <a:off x="8545572" y="9939"/>
            <a:ext cx="3666306" cy="14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82332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064E9-3153-4628-A7D5-81F8DEADB0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9668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064E9-3153-4628-A7D5-81F8DEAD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4FCABF2-1291-4CAB-A39C-0FDD2FD8A1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8F89071A-FCD4-4931-B959-81108D770B1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2582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1927"/>
            <a:ext cx="7380288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2401-66EA-CABB-985B-2A98F8385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12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25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797269"/>
            <a:ext cx="11160125" cy="45114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231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950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882172"/>
            <a:ext cx="1116012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7A33B-F853-22BA-801B-D05DCF4A5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681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0288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305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56157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29051-F9A5-2E76-7177-F13BBDE30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131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6581820"/>
            <a:ext cx="12192000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FE51E-6A48-4848-9860-F25854EC97B4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549665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49665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550080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C964F-343D-9F7A-5550-3178163C68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774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F97E5-7B26-6041-BF85-BD601BCEF688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D84A2-BF9C-1FCA-1415-02DF03E365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8399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99862-C875-6E4E-903D-73992F31A975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74607-2BF3-C3B8-859C-F768813DB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291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s-ES"/>
              <a:t>“</a:t>
            </a:r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quote</a:t>
            </a:r>
            <a:endParaRPr lang="es-ES"/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quote</a:t>
            </a:r>
            <a:r>
              <a:rPr lang="es-ES"/>
              <a:t> </a:t>
            </a:r>
            <a:r>
              <a:rPr lang="es-ES" err="1"/>
              <a:t>source</a:t>
            </a:r>
            <a:endParaRPr lang="es-E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409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14D23-A84A-8745-9FF1-46CC0873C2CA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FE3E370-8AA3-324B-B9CA-F20864AA94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435662"/>
            <a:ext cx="12191999" cy="3146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DF9ABD-8984-EEFB-3A95-F15B8BB7B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00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6926C-4DD1-A84D-AFCF-296FEB703257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5" y="368303"/>
            <a:ext cx="7391399" cy="3081911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360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“Insert Quote”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FF9C4-8F64-4482-F56D-A01FD178FF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488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738943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943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92196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1553" y="5"/>
            <a:ext cx="3670452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50384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-1" y="5"/>
            <a:ext cx="8525692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7389348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7383796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655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1583CFF-E3F4-F08F-E471-E0011DF0D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89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550068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4" y="899166"/>
            <a:ext cx="550068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55048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639D-536F-978B-1F86-CF2294ABA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3242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1" y="5"/>
            <a:ext cx="65442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55006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5" y="899166"/>
            <a:ext cx="5496543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550068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65428-031B-6B4C-AE35-E0B11D3D331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55F2F-1CBA-3BCE-8612-FECBCA7AF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63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11160124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2206"/>
            <a:ext cx="11160125" cy="20478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0F66-BC9C-273E-EF47-200CBD2E1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178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"/>
            <a:ext cx="12191999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1115174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1115174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1925"/>
            <a:ext cx="11160125" cy="204810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31A9-2131-D746-8471-7C1586A1E156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47C69-3AD6-F723-8EBF-D1FBE17E4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88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1"/>
            <a:ext cx="17271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  <a:p>
            <a:r>
              <a:rPr lang="en-US" sz="1000" b="0">
                <a:solidFill>
                  <a:schemeClr val="bg1"/>
                </a:solidFill>
              </a:rPr>
              <a:t>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9" y="1867801"/>
            <a:ext cx="11160128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6093967"/>
            <a:ext cx="11160128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28911287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867801"/>
            <a:ext cx="5508627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1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43" y="1867801"/>
            <a:ext cx="550045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9273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6167440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539536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4443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758F70BF-8F3B-5FF3-8F26-4D37B7B4C73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bg2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E3901D-966A-59CB-4483-817C7AE1E858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2BC6931-B2F8-642C-C10F-8EF9C58060A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21293C-C751-0E6D-8482-641B6E8C7C5E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57006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42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52" y="1867801"/>
            <a:ext cx="361632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1" hasCustomPrompt="1"/>
          </p:nvPr>
        </p:nvSpPr>
        <p:spPr>
          <a:xfrm>
            <a:off x="428625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253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61330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4" hasCustomPrompt="1"/>
          </p:nvPr>
        </p:nvSpPr>
        <p:spPr>
          <a:xfrm>
            <a:off x="806133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1330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8942805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11160121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9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7" hasCustomPrompt="1"/>
          </p:nvPr>
        </p:nvSpPr>
        <p:spPr>
          <a:xfrm>
            <a:off x="2403142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0313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3135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0" hasCustomPrompt="1"/>
          </p:nvPr>
        </p:nvSpPr>
        <p:spPr>
          <a:xfrm>
            <a:off x="4286257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6253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52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3" hasCustomPrompt="1"/>
          </p:nvPr>
        </p:nvSpPr>
        <p:spPr>
          <a:xfrm>
            <a:off x="61750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50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5036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6" hasCustomPrompt="1"/>
          </p:nvPr>
        </p:nvSpPr>
        <p:spPr>
          <a:xfrm>
            <a:off x="8058155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5814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8148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9948870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948867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863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5744E-721D-EE50-CF39-958CD6F39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58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C03EBA-2624-CC44-BE10-049F6DF7D16D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88E4-5E8A-7B4B-82AE-D89AE182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28"/>
            <a:ext cx="1727201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609-4A3F-DB41-BC12-36CA9622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B967B4-A4A5-4E49-8E24-3D0268114DE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5939" y="1379152"/>
            <a:ext cx="3600452" cy="3125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1400"/>
            </a:lvl2pPr>
            <a:lvl3pPr marL="914448" indent="0">
              <a:buNone/>
              <a:defRPr sz="1200"/>
            </a:lvl3pPr>
            <a:lvl4pPr marL="1371671" indent="0">
              <a:buNone/>
              <a:defRPr sz="1000"/>
            </a:lvl4pPr>
            <a:lvl5pPr marL="1828893" indent="0">
              <a:buNone/>
              <a:defRPr sz="1000"/>
            </a:lvl5pPr>
            <a:lvl6pPr marL="2286116" indent="0">
              <a:buNone/>
              <a:defRPr sz="1000"/>
            </a:lvl6pPr>
            <a:lvl7pPr marL="2743341" indent="0">
              <a:buNone/>
              <a:defRPr sz="1000"/>
            </a:lvl7pPr>
            <a:lvl8pPr marL="3200564" indent="0">
              <a:buNone/>
              <a:defRPr sz="1000"/>
            </a:lvl8pPr>
            <a:lvl9pPr marL="3657787" indent="0">
              <a:buNone/>
              <a:defRPr sz="1000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586BF4F-ECBA-DA41-A8F5-55F0BC9F1C9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295779" y="1456409"/>
            <a:ext cx="7380288" cy="410226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CA4D8C-442E-FB42-8F3E-E451E540B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11160125" cy="4162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F87D48-DB15-B446-8592-675A5648A4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BC2D-7883-43E8-AE7E-0B7C8E2B772C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5AFB-B7E1-E34D-8E64-9DF8E0F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600" y="6582430"/>
            <a:ext cx="7416800" cy="27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726618"/>
            <a:ext cx="3600452" cy="45821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1880-7199-96E4-ED11-0C4EA73E4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249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3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058156" y="5"/>
            <a:ext cx="413384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08657" y="1292253"/>
            <a:ext cx="3603627" cy="237159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503EE10-EC69-8441-89CD-18D4329ECC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08655" y="3937334"/>
            <a:ext cx="3603627" cy="237139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2" y="1432200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15941" y="4527060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5" hasCustomPrompt="1"/>
          </p:nvPr>
        </p:nvSpPr>
        <p:spPr>
          <a:xfrm>
            <a:off x="515942" y="4077087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FEBF0-50C2-1ADD-44BF-840CEC358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205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2" y="1882172"/>
            <a:ext cx="5206681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882172"/>
            <a:ext cx="519874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469261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7C867-0A95-5DCC-B538-59872F7B2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70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EBFAC4-DC05-1441-BF3C-861FA1725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E826-8FA1-7577-A20F-267D65689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645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289458"/>
            <a:ext cx="5206688" cy="2019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307053"/>
            <a:ext cx="5206808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4289458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24C823-2B6F-1243-A14A-AF8B8CA8C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9259" y="3312125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217848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472338"/>
            <a:ext cx="5206688" cy="18363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401391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5" y="3489933"/>
            <a:ext cx="5206812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327104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6868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276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3276604"/>
            <a:ext cx="6096000" cy="329864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26CBC9B-50DD-B646-80D0-F5FAA5759D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967641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35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8A888-D00A-714F-942B-CBD4BC82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CFFF-6FA1-E734-5F6C-DE87AA17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6308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Light">
            <a:extLst>
              <a:ext uri="{FF2B5EF4-FFF2-40B4-BE49-F238E27FC236}">
                <a16:creationId xmlns:a16="http://schemas.microsoft.com/office/drawing/2014/main" id="{892A9D36-B126-FDEA-B70D-68A9402BF16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bg2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9"/>
            <a:ext cx="346557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F73484-9833-131E-CEA9-B545E899B964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15820D96-B1F0-2F47-AE21-AAA014547855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4CE341-5C2A-5D13-D5FB-D88D78A9AF17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38107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3375D-BE8C-1291-FCC1-16C82EB3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058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5250F8-9772-4EF6-9384-E0824CEC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9" y="365125"/>
            <a:ext cx="8537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78094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242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1758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0664196" y="228586"/>
            <a:ext cx="1139101" cy="425496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87A188DF-2DF0-704B-B2EF-E73EFFBCF56E}"/>
              </a:ext>
            </a:extLst>
          </p:cNvPr>
          <p:cNvSpPr/>
          <p:nvPr userDrawn="1"/>
        </p:nvSpPr>
        <p:spPr>
          <a:xfrm>
            <a:off x="0" y="6571127"/>
            <a:ext cx="12192000" cy="286524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C5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CA1BE8BF-FFE2-AB9A-ED5E-CD660EA20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9090" y="102042"/>
            <a:ext cx="2262792" cy="554493"/>
          </a:xfrm>
          <a:prstGeom prst="rect">
            <a:avLst/>
          </a:prstGeom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603A0036-5E49-6E94-F07A-9F3B8CA93E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947" y="620984"/>
            <a:ext cx="3789301" cy="4158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4"/>
            <a:endParaRPr lang="es-DO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6FE7D-096B-5187-E23C-D64A89A9D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876" y="1822385"/>
            <a:ext cx="9034249" cy="44821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137105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359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Imag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3" y="1789948"/>
            <a:ext cx="5832476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0" y="2903870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E2592-85F1-3753-99CF-804290526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175A58-9F69-4766-9B80-AEE02F6C33B0}"/>
              </a:ext>
            </a:extLst>
          </p:cNvPr>
          <p:cNvSpPr/>
          <p:nvPr userDrawn="1"/>
        </p:nvSpPr>
        <p:spPr>
          <a:xfrm>
            <a:off x="317634" y="231006"/>
            <a:ext cx="2069431" cy="789272"/>
          </a:xfrm>
          <a:prstGeom prst="rect">
            <a:avLst/>
          </a:prstGeom>
          <a:solidFill>
            <a:srgbClr val="172540"/>
          </a:solidFill>
          <a:ln>
            <a:solidFill>
              <a:srgbClr val="172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199068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ing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48272"/>
            <a:ext cx="9087732" cy="100031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F15F3A7-D6F5-4947-9AB8-B55938EE2778}"/>
              </a:ext>
            </a:extLst>
          </p:cNvPr>
          <p:cNvSpPr/>
          <p:nvPr userDrawn="1"/>
        </p:nvSpPr>
        <p:spPr>
          <a:xfrm>
            <a:off x="0" y="0"/>
            <a:ext cx="12318715" cy="124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DBDB02-F08A-4DB9-B802-6E4C027D1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9A327D-8F20-4090-BD2C-7041CC3062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91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978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3CAAE0-4236-4BEE-8332-24B028CEDA5C}"/>
              </a:ext>
            </a:extLst>
          </p:cNvPr>
          <p:cNvSpPr/>
          <p:nvPr userDrawn="1"/>
        </p:nvSpPr>
        <p:spPr>
          <a:xfrm>
            <a:off x="4558435" y="860345"/>
            <a:ext cx="3568095" cy="16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155149E-C1EA-47CD-AF8D-56B4872D2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134" t="22651" r="10285" b="26564"/>
          <a:stretch/>
        </p:blipFill>
        <p:spPr>
          <a:xfrm>
            <a:off x="2164838" y="351782"/>
            <a:ext cx="1886584" cy="9011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0B6F05E-A1DE-4C55-8421-28FFF533F2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5439" y="434894"/>
            <a:ext cx="2941951" cy="720971"/>
          </a:xfrm>
          <a:prstGeom prst="rect">
            <a:avLst/>
          </a:prstGeom>
        </p:spPr>
      </p:pic>
      <p:pic>
        <p:nvPicPr>
          <p:cNvPr id="1026" name="Picture 2" descr="USAID awards more than $65 million USD for new projects in Mexico – The ...">
            <a:extLst>
              <a:ext uri="{FF2B5EF4-FFF2-40B4-BE49-F238E27FC236}">
                <a16:creationId xmlns:a16="http://schemas.microsoft.com/office/drawing/2014/main" id="{C48E773F-B191-A85A-5C60-A84738A632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9" y="563102"/>
            <a:ext cx="2304414" cy="68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876C2AD3-939C-C56F-9411-AB3BE4FF4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1" r="-8001"/>
          <a:stretch/>
        </p:blipFill>
        <p:spPr>
          <a:xfrm>
            <a:off x="7713700" y="507937"/>
            <a:ext cx="1839686" cy="59121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0E89D8A-6074-2754-1BD5-29E6A8B477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311377"/>
            <a:ext cx="1463156" cy="9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9740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graphic Cover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66F37-6FA9-F145-AD31-68850EA0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3"/>
            <a:ext cx="12192000" cy="52959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37103"/>
            <a:ext cx="9087732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tx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68AB-77DC-3741-8F67-6C51E6D747F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D708B-50FA-88E7-686E-519A6A7D4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6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6881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Light">
            <a:extLst>
              <a:ext uri="{FF2B5EF4-FFF2-40B4-BE49-F238E27FC236}">
                <a16:creationId xmlns:a16="http://schemas.microsoft.com/office/drawing/2014/main" id="{DE070F6A-5D08-E742-EC66-9125E1DB28D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1F5A71-06A2-6985-8D56-F21EA80D1D6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E126D23-7D5F-EDC1-4C43-DF7A714E5DC5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2A43E5-6F32-0E27-A673-E0C7D55D64F9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2600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3" y="1882172"/>
            <a:ext cx="11160124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7CEBA5-57FD-47DB-8BD2-E570FA78D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AF512A-8C1E-4D32-8F68-06B5FABF2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5976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B777C16-8142-4ED3-AEFF-112F6B3722EA}"/>
              </a:ext>
            </a:extLst>
          </p:cNvPr>
          <p:cNvSpPr/>
          <p:nvPr userDrawn="1"/>
        </p:nvSpPr>
        <p:spPr>
          <a:xfrm>
            <a:off x="8525694" y="0"/>
            <a:ext cx="3666306" cy="14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EE1ECE1-BEE2-42D0-B07B-CC87F95A9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913AF2-DD31-4C4F-81D2-1FB8340AD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587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White w/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1927"/>
            <a:ext cx="7380288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2401-66EA-CABB-985B-2A98F8385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1654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33B7637-C64B-4CA7-A31D-3C93B4680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7FF2544-9244-4616-9F58-E4FCA8A15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611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797269"/>
            <a:ext cx="11160125" cy="45114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964306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1432205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676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0" y="1882172"/>
            <a:ext cx="1116012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7A33B-F853-22BA-801B-D05DCF4A5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54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0288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305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432200"/>
            <a:ext cx="7380288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29402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5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29051-F9A5-2E76-7177-F13BBDE30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394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0" y="6581820"/>
            <a:ext cx="12192000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FE51E-6A48-4848-9860-F25854EC97B4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549665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49665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550080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C964F-343D-9F7A-5550-3178163C68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3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1667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69BF6411-0B08-A8EE-47F0-37D9FC4952A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5E944B-BFF6-ACB0-A964-04E8EC377B93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C687036-B2A0-7170-044F-88FC13830E4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A0FCAE-1C05-234D-0330-4F2CE0AF44FC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5457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F97E5-7B26-6041-BF85-BD601BCEF688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D84A2-BF9C-1FCA-1415-02DF03E365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031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99862-C875-6E4E-903D-73992F31A975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74607-2BF3-C3B8-859C-F768813DB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427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w/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14D23-A84A-8745-9FF1-46CC0873C2CA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4" y="1431386"/>
            <a:ext cx="10969625" cy="4127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4" y="1962246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FE3E370-8AA3-324B-B9CA-F20864AA94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435662"/>
            <a:ext cx="12191999" cy="3146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DF9ABD-8984-EEFB-3A95-F15B8BB7B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236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" y="6581820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6926C-4DD1-A84D-AFCF-296FEB703257}"/>
              </a:ext>
            </a:extLst>
          </p:cNvPr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5" y="368303"/>
            <a:ext cx="7391399" cy="3081911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360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“Insert Quote”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FF9C4-8F64-4482-F56D-A01FD178FF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36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0" y="1432200"/>
            <a:ext cx="738943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738943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92196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1553" y="5"/>
            <a:ext cx="3670452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BD42E5D-6898-4B3A-B318-A789FAC53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A29596-3F5F-4797-A894-BE370BF19C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792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-1" y="5"/>
            <a:ext cx="8525692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7389348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7383796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738655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5694" y="5"/>
            <a:ext cx="3666308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882172"/>
            <a:ext cx="7386639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1583CFF-E3F4-F08F-E471-E0011DF0D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545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550068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4" y="899166"/>
            <a:ext cx="550068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55048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1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639D-536F-978B-1F86-CF2294ABA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859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1" y="5"/>
            <a:ext cx="65442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55006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5" y="899166"/>
            <a:ext cx="5496543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550068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1" y="5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882172"/>
            <a:ext cx="5500688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65428-031B-6B4C-AE35-E0B11D3D3315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55F2F-1CBA-3BCE-8612-FECBCA7AF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992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3" y="368305"/>
            <a:ext cx="11160124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2206"/>
            <a:ext cx="11160125" cy="20478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70F66-BC9C-273E-EF47-200CBD2E1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95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5" y="6"/>
            <a:ext cx="12191999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11151741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1" y="368305"/>
            <a:ext cx="11151745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" y="3671048"/>
            <a:ext cx="12191999" cy="291077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0" y="1431925"/>
            <a:ext cx="11160125" cy="204810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31A9-2131-D746-8471-7C1586A1E156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tx1"/>
                </a:solidFill>
              </a:rPr>
              <a:t>www.GGGI.org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47C69-3AD6-F723-8EBF-D1FBE17E4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4688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4149F336-7FC7-D4F5-8E0A-AB9472750DE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7467FB-8275-3840-5708-72E9CA67E82E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3062E8DC-DF63-0263-75BD-977E8593F3A3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1D766B-97F0-E058-854C-DFE941A337A3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  <p:sp>
        <p:nvSpPr>
          <p:cNvPr id="8" name="Slide Number">
            <a:extLst>
              <a:ext uri="{FF2B5EF4-FFF2-40B4-BE49-F238E27FC236}">
                <a16:creationId xmlns:a16="http://schemas.microsoft.com/office/drawing/2014/main" id="{4A437624-5E16-55C3-A43C-FE96D0B80EA0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379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1"/>
            <a:ext cx="17271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  <a:p>
            <a:r>
              <a:rPr lang="en-US" sz="1000" b="0">
                <a:solidFill>
                  <a:schemeClr val="bg1"/>
                </a:solidFill>
              </a:rPr>
              <a:t>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9" y="1867801"/>
            <a:ext cx="11160128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6093967"/>
            <a:ext cx="11160128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2668740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867801"/>
            <a:ext cx="5508627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1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43" y="1867801"/>
            <a:ext cx="550045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9273" y="6093967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6167440" y="1432200"/>
            <a:ext cx="550862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030558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11160125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42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4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1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52" y="1867801"/>
            <a:ext cx="361632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1" hasCustomPrompt="1"/>
          </p:nvPr>
        </p:nvSpPr>
        <p:spPr>
          <a:xfrm>
            <a:off x="428625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253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61330" y="1867801"/>
            <a:ext cx="361473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4" hasCustomPrompt="1"/>
          </p:nvPr>
        </p:nvSpPr>
        <p:spPr>
          <a:xfrm>
            <a:off x="8061333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1330" y="6093967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  <p:extLst>
      <p:ext uri="{BB962C8B-B14F-4D97-AF65-F5344CB8AC3E}">
        <p14:creationId xmlns:p14="http://schemas.microsoft.com/office/powerpoint/2010/main" val="354727850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30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3" y="899166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4" y="368305"/>
            <a:ext cx="11160121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9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7" hasCustomPrompt="1"/>
          </p:nvPr>
        </p:nvSpPr>
        <p:spPr>
          <a:xfrm>
            <a:off x="2403142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0313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3135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0" hasCustomPrompt="1"/>
          </p:nvPr>
        </p:nvSpPr>
        <p:spPr>
          <a:xfrm>
            <a:off x="4286257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6253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52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3" hasCustomPrompt="1"/>
          </p:nvPr>
        </p:nvSpPr>
        <p:spPr>
          <a:xfrm>
            <a:off x="617504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5040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5036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6" hasCustomPrompt="1"/>
          </p:nvPr>
        </p:nvSpPr>
        <p:spPr>
          <a:xfrm>
            <a:off x="8058155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58149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8148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9948870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948867" y="2072644"/>
            <a:ext cx="1727539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863" y="4105285"/>
            <a:ext cx="1727200" cy="22225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5744E-721D-EE50-CF39-958CD6F39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0473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C03EBA-2624-CC44-BE10-049F6DF7D16D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88E4-5E8A-7B4B-82AE-D89AE182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82428"/>
            <a:ext cx="1727201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609-4A3F-DB41-BC12-36CA9622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B967B4-A4A5-4E49-8E24-3D0268114DE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5939" y="1379152"/>
            <a:ext cx="3600452" cy="3125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1400"/>
            </a:lvl2pPr>
            <a:lvl3pPr marL="914448" indent="0">
              <a:buNone/>
              <a:defRPr sz="1200"/>
            </a:lvl3pPr>
            <a:lvl4pPr marL="1371671" indent="0">
              <a:buNone/>
              <a:defRPr sz="1000"/>
            </a:lvl4pPr>
            <a:lvl5pPr marL="1828893" indent="0">
              <a:buNone/>
              <a:defRPr sz="1000"/>
            </a:lvl5pPr>
            <a:lvl6pPr marL="2286116" indent="0">
              <a:buNone/>
              <a:defRPr sz="1000"/>
            </a:lvl6pPr>
            <a:lvl7pPr marL="2743341" indent="0">
              <a:buNone/>
              <a:defRPr sz="1000"/>
            </a:lvl7pPr>
            <a:lvl8pPr marL="3200564" indent="0">
              <a:buNone/>
              <a:defRPr sz="1000"/>
            </a:lvl8pPr>
            <a:lvl9pPr marL="3657787" indent="0">
              <a:buNone/>
              <a:defRPr sz="1000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586BF4F-ECBA-DA41-A8F5-55F0BC9F1C9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295779" y="1456409"/>
            <a:ext cx="7380288" cy="410226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CA4D8C-442E-FB42-8F3E-E451E540B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11160125" cy="4162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F87D48-DB15-B446-8592-675A5648A4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BC2D-7883-43E8-AE7E-0B7C8E2B772C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5AFB-B7E1-E34D-8E64-9DF8E0F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600" y="6582430"/>
            <a:ext cx="7416800" cy="27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42" y="1726618"/>
            <a:ext cx="3600452" cy="45821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1880-7199-96E4-ED11-0C4EA73E4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065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1" y="1882173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2" y="899166"/>
            <a:ext cx="7377599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5"/>
            <a:ext cx="738036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8058156" y="5"/>
            <a:ext cx="413384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08657" y="1292253"/>
            <a:ext cx="3603627" cy="237159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503EE10-EC69-8441-89CD-18D4329ECC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08655" y="3937334"/>
            <a:ext cx="3603627" cy="237139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42" y="1432200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15941" y="4527060"/>
            <a:ext cx="7380288" cy="17816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5" hasCustomPrompt="1"/>
          </p:nvPr>
        </p:nvSpPr>
        <p:spPr>
          <a:xfrm>
            <a:off x="515942" y="4077087"/>
            <a:ext cx="73775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FEBF0-50C2-1ADD-44BF-840CEC358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144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42" y="1882172"/>
            <a:ext cx="5206681" cy="4426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882172"/>
            <a:ext cx="5198745" cy="442655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469261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23" indent="0">
              <a:buNone/>
              <a:defRPr sz="2000" b="1"/>
            </a:lvl2pPr>
            <a:lvl3pPr marL="914448" indent="0">
              <a:buNone/>
              <a:defRPr sz="1800" b="1"/>
            </a:lvl3pPr>
            <a:lvl4pPr marL="1371671" indent="0">
              <a:buNone/>
              <a:defRPr sz="1600" b="1"/>
            </a:lvl4pPr>
            <a:lvl5pPr marL="1828893" indent="0">
              <a:buNone/>
              <a:defRPr sz="1600" b="1"/>
            </a:lvl5pPr>
            <a:lvl6pPr marL="2286116" indent="0">
              <a:buNone/>
              <a:defRPr sz="1600" b="1"/>
            </a:lvl6pPr>
            <a:lvl7pPr marL="2743341" indent="0">
              <a:buNone/>
              <a:defRPr sz="1600" b="1"/>
            </a:lvl7pPr>
            <a:lvl8pPr marL="3200564" indent="0">
              <a:buNone/>
              <a:defRPr sz="1600" b="1"/>
            </a:lvl8pPr>
            <a:lvl9pPr marL="3657787" indent="0">
              <a:buNone/>
              <a:defRPr sz="16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7C867-0A95-5DCC-B538-59872F7B2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9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68305"/>
            <a:ext cx="5206808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/>
        </p:nvSpPr>
        <p:spPr>
          <a:xfrm>
            <a:off x="6096006" y="5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9916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EBFAC4-DC05-1441-BF3C-861FA1725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E826-8FA1-7577-A20F-267D65689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85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289458"/>
            <a:ext cx="5206688" cy="2019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40" y="3307053"/>
            <a:ext cx="5206808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4289458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383103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5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24C823-2B6F-1243-A14A-AF8B8CA8C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9259" y="3312125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170153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4472338"/>
            <a:ext cx="5206688" cy="18363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804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40" y="4013917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5" y="3489933"/>
            <a:ext cx="5206812" cy="57027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200" y="1327104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9" y="868686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 defTabSz="239994" fontAlgn="auto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276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9" y="3276604"/>
            <a:ext cx="6096000" cy="329864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1"/>
            <a:ext cx="0" cy="65824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26CBC9B-50DD-B646-80D0-F5FAA5759D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9" y="398781"/>
            <a:ext cx="5207000" cy="577851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3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2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421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209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27594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4674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Light">
            <a:extLst>
              <a:ext uri="{FF2B5EF4-FFF2-40B4-BE49-F238E27FC236}">
                <a16:creationId xmlns:a16="http://schemas.microsoft.com/office/drawing/2014/main" id="{F886E68A-338F-DA91-7DB0-104975E30AE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30556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105260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tx1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17494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7855B-EF38-EC39-5D86-BA8F66F57B63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5EC2005-45BF-FD54-5E8A-83B5725EFAE8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590CAE-113D-2857-5B80-03A3513E9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60757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6582428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70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7" y="6582428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/>
        </p:nvSpPr>
        <p:spPr>
          <a:xfrm>
            <a:off x="515943" y="6596802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>
                <a:solidFill>
                  <a:schemeClr val="bg1"/>
                </a:solidFill>
              </a:rPr>
              <a:t>www.GGGI.org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E4A08-B494-F175-B403-88A36A0C3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2135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id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8A888-D00A-714F-942B-CBD4BC82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CFFF-6FA1-E734-5F6C-DE87AA17B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8287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/>
        </p:nvSpPr>
        <p:spPr>
          <a:xfrm>
            <a:off x="6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3375D-BE8C-1291-FCC1-16C82EB3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13" y="276178"/>
            <a:ext cx="1512548" cy="5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609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65250F8-9772-4EF6-9384-E0824CEC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9" y="365125"/>
            <a:ext cx="85378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DE9B5-A646-BB57-6E72-C603060B1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516" y="167071"/>
            <a:ext cx="17623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67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1595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3717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762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DDC1323-830D-B3DB-10EB-98435BA058D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3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tx1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7" y="17494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2345B938-623E-4357-84C9-40CC36E561E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8B65A603-3C6F-443E-9404-D4272874A809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7" y="3659646"/>
            <a:ext cx="346557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3ECC77-5FC8-D64E-8F54-A18EEDB5538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39EE907-C0E2-268F-E91F-037A4A9FD2A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6F93BD-D450-8ACA-C454-DF5ABBA382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35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074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57089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9870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7BC2BBF0-5AF1-B79B-8A53-F65C6B5E82E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3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0D367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7" y="17494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45C7BD42-A8FD-43D0-8453-AEB3E1C97A61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56DD08CB-38DF-4ECE-891E-86CABE6B0E33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62A6FE-EE2A-558C-A3DF-86F57E1EF6C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A51088B9-E4D6-BF55-E34C-DA8DF842330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416B10-3CFF-D44D-A97B-BAC55C4EA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47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9659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758F70BF-8F3B-5FF3-8F26-4D37B7B4C73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bg2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8CA5E4-DD9F-D3F9-E10A-444460A154A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0511A63D-9D32-2E46-4B6B-81C3C6A81225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AE20B4-8B03-C2D1-8918-AE440744B97D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005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0854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Light">
            <a:extLst>
              <a:ext uri="{FF2B5EF4-FFF2-40B4-BE49-F238E27FC236}">
                <a16:creationId xmlns:a16="http://schemas.microsoft.com/office/drawing/2014/main" id="{892A9D36-B126-FDEA-B70D-68A9402BF16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bg2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9"/>
            <a:ext cx="346557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C0F061-519D-FC90-125E-1C44EB22189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311D2CF-669E-F92D-2E89-1EC81583233B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DB62E1-A734-4F8F-2651-0A39F9D5A088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228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2893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Light">
            <a:extLst>
              <a:ext uri="{FF2B5EF4-FFF2-40B4-BE49-F238E27FC236}">
                <a16:creationId xmlns:a16="http://schemas.microsoft.com/office/drawing/2014/main" id="{DE070F6A-5D08-E742-EC66-9125E1DB28D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320A49-68DE-F726-E879-B0C5CDA31773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05B4D7D-FD4B-BF61-57FA-CC44E5BD140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DF7FDE-008F-BCEB-8C9B-1263EDDE7194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748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64519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69BF6411-0B08-A8EE-47F0-37D9FC4952A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bg2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5BECB-4CC0-08AB-F42B-E2C2AEC782A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AC199F9-F665-FA2B-725B-EBF850E8A88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90AC0B-D3DA-3A28-7C7E-E236CAB5374C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917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8731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4149F336-7FC7-D4F5-8E0A-AB9472750DE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ysClr val="windowText" lastClr="000000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E1DCB-1200-3561-8FE3-EA956C4B32D7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8801499-4A03-B2EF-64A1-77B4A0083DD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FF3685-B06E-7FFE-5CA7-352F846C66C9}"/>
                </a:ext>
              </a:extLst>
            </p:cNvPr>
            <p:cNvPicPr>
              <a:picLocks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121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5290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Light">
            <a:extLst>
              <a:ext uri="{FF2B5EF4-FFF2-40B4-BE49-F238E27FC236}">
                <a16:creationId xmlns:a16="http://schemas.microsoft.com/office/drawing/2014/main" id="{F886E68A-338F-DA91-7DB0-104975E30AE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30556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105260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tx1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17494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F9FAB4-10FC-083B-36E2-CDB13610BE95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140C332-966C-E937-162C-4AA56477EDF8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B6AE9C-977A-BF3D-8C04-20E0364427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668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66113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DDC1323-830D-B3DB-10EB-98435BA058D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3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rgbClr val="FFFFFF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solidFill>
                  <a:schemeClr val="tx1"/>
                </a:solidFill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7" y="17494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2345B938-623E-4357-84C9-40CC36E561E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8B65A603-3C6F-443E-9404-D4272874A809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7" y="3659646"/>
            <a:ext cx="346557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47BAC4-E71E-A0F3-7D00-CECB547FCD1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1C03592B-7B22-3B8E-1358-8D7115C9FDC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49-D7D6-5A69-AFC9-4E70726B6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884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7198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7BC2BBF0-5AF1-B79B-8A53-F65C6B5E82E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110493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chemeClr val="accent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7" y="17494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45C7BD42-A8FD-43D0-8453-AEB3E1C97A61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56DD08CB-38DF-4ECE-891E-86CABE6B0E33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subtitle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65582A-ADC3-8D53-5D4F-EED13DF4249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1827353C-BD2D-A46F-81FD-E1DCEAAD6D9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93F4CA-7BA2-BB58-BE42-87D3E91FC4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461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264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214E06-4BF5-A423-D67A-C36DC1EB71E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6029B3E2-EA5B-E5F7-78A0-2E007E28E1D7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1EC5B3-DFAE-ECE5-D399-7EC1392CC566}"/>
                </a:ext>
              </a:extLst>
            </p:cNvPr>
            <p:cNvPicPr>
              <a:picLocks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97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6189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775160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135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s-ES" sz="9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sz="9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tracker</a:t>
            </a:r>
            <a:endParaRPr lang="es-E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C3F13F-8663-4BC4-4205-629E0C4D7C3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22C147D-D2B0-1BB0-7452-4826B160863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3FD710-78F1-07CA-87D2-2735A06EF102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095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7272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s-ES" sz="800">
                <a:latin typeface="Century Gothic" panose="020B0502020202020204" pitchFamily="34" charset="0"/>
              </a:rPr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F728A-0379-AAB8-0564-05E832E54E9F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4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05485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F00D7BF-5DE3-D026-8472-0F9044873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65C1B-E74A-4386-865B-18E3930E363B}"/>
              </a:ext>
            </a:extLst>
          </p:cNvPr>
          <p:cNvSpPr/>
          <p:nvPr userDrawn="1"/>
        </p:nvSpPr>
        <p:spPr>
          <a:xfrm>
            <a:off x="0" y="2"/>
            <a:ext cx="10143740" cy="464291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517E0-96FC-20BC-442E-CD5FC2FAB3C5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106A085-18D8-4256-1C65-B9FF30AC3C79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bg2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BF1EDD-850E-8FA1-B921-91F00368AED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0290E8-B941-BF0E-7371-69505E421E9B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40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277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801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3486354"/>
            <a:ext cx="786634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buClr>
                <a:schemeClr val="tx2"/>
              </a:buClr>
              <a:defRPr lang="es-E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8727EA-76E3-7F35-8364-A4A93C0EF39E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3E1A-268D-AE22-F60B-2CD887DEAF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52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6699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R="0" lvl="0" indent="0" algn="r" defTabSz="6107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ABDCABE-3F10-B64C-92F1-862014417034}" type="slidenum"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pPr marR="0" lvl="0" indent="0" algn="r" defTabSz="61076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‹Nº›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/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911036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074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002134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6189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24986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879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158953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2110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01248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8028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AB917-84DC-E7AB-6D33-11691DB1C21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CF05AF8-9D27-0BE5-535A-7095CBFD90F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BCC0BE-EDC9-FD1B-CE8F-9FA75A1B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458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411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E138579-0756-21AE-78B9-2FAC5B070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09C9-C4C4-12DC-F2CD-8734EA05CB5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EDFE4380-E89A-70A9-C2D9-01C79514F06A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9A619-60EA-68F7-66DA-F0482AF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92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879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887705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863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F28B6F6F-7D89-7611-1776-FEBB69A77DF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1447-76B2-F373-5641-9EA42DA163D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4E4CB95-06D5-21DE-87BD-93EA8ECAC17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87D8A-C915-F569-24C6-6BE8ABF17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743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5983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C57795B0-9D9D-4A9C-2ED5-EC0B79FD1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A1F17-7874-24C1-A201-A9E486DFE51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35085DE-3BEA-F0D7-E945-C539BDD7AE1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FD00C-4AE7-6B89-304D-D4910FC41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968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7802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9738721-A2D0-2E4B-C38F-89D59F71DF5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539C-A7F9-9D89-8F26-04440A5DBCEF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5F98A4-F48D-A4AF-1787-3D55ED362F7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3FB669-BDF7-ADBE-FCC1-718068873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321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96930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B7AE1-F48E-98E6-3458-C01BE8F88DB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E0EFF21-88BF-8F9C-5B35-BA1E2A5F305C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372ED-2286-A2EC-27E1-6806EA914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568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331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DBB34-301F-5DCF-1B1A-18163BACB0EA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8435A115-7C21-AF11-FCF7-47EE4DC88374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4B7CE-0E3F-477C-E7B4-25F19A1F8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274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9540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C505-1773-9C68-E92F-BA3B19E9E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99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8992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F00D7BF-5DE3-D026-8472-0F9044873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65C1B-E74A-4386-865B-18E3930E363B}"/>
              </a:ext>
            </a:extLst>
          </p:cNvPr>
          <p:cNvSpPr/>
          <p:nvPr userDrawn="1"/>
        </p:nvSpPr>
        <p:spPr>
          <a:xfrm>
            <a:off x="0" y="2"/>
            <a:ext cx="10143740" cy="464291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517E0-96FC-20BC-442E-CD5FC2FAB3C5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106A085-18D8-4256-1C65-B9FF30AC3C79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bg2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BF1EDD-850E-8FA1-B921-91F00368AED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0290E8-B941-BF0E-7371-69505E421E9B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40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277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801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3486354"/>
            <a:ext cx="786634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buClr>
                <a:schemeClr val="tx2"/>
              </a:buClr>
              <a:defRPr lang="es-E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8727EA-76E3-7F35-8364-A4A93C0EF39E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3E1A-268D-AE22-F60B-2CD887DEAF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07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0611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R="0" lvl="0" indent="0" algn="r" defTabSz="6107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ABDCABE-3F10-B64C-92F1-862014417034}" type="slidenum"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pPr marR="0" lvl="0" indent="0" algn="r" defTabSz="61076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‹Nº›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/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278918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0244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876404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463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51573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2110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0366974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121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457472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2566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0637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4414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AB917-84DC-E7AB-6D33-11691DB1C21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CF05AF8-9D27-0BE5-535A-7095CBFD90F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BCC0BE-EDC9-FD1B-CE8F-9FA75A1B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8960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151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E138579-0756-21AE-78B9-2FAC5B070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09C9-C4C4-12DC-F2CD-8734EA05CB5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EDFE4380-E89A-70A9-C2D9-01C79514F06A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9A619-60EA-68F7-66DA-F0482AF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574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91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F28B6F6F-7D89-7611-1776-FEBB69A77DF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1447-76B2-F373-5641-9EA42DA163D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4E4CB95-06D5-21DE-87BD-93EA8ECAC17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87D8A-C915-F569-24C6-6BE8ABF17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37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3878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C57795B0-9D9D-4A9C-2ED5-EC0B79FD1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A1F17-7874-24C1-A201-A9E486DFE51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35085DE-3BEA-F0D7-E945-C539BDD7AE1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FD00C-4AE7-6B89-304D-D4910FC41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7641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3688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9738721-A2D0-2E4B-C38F-89D59F71DF5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539C-A7F9-9D89-8F26-04440A5DBCEF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5F98A4-F48D-A4AF-1787-3D55ED362F7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3FB669-BDF7-ADBE-FCC1-718068873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498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3002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B7AE1-F48E-98E6-3458-C01BE8F88DB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E0EFF21-88BF-8F9C-5B35-BA1E2A5F305C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372ED-2286-A2EC-27E1-6806EA914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962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0437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DBB34-301F-5DCF-1B1A-18163BACB0EA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8435A115-7C21-AF11-FCF7-47EE4DC88374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4B7CE-0E3F-477C-E7B4-25F19A1F8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215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7617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C505-1773-9C68-E92F-BA3B19E9E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8028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AB917-84DC-E7AB-6D33-11691DB1C21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CF05AF8-9D27-0BE5-535A-7095CBFD90F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BCC0BE-EDC9-FD1B-CE8F-9FA75A1B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2998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862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F00D7BF-5DE3-D026-8472-0F9044873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6" b="23077"/>
          <a:stretch/>
        </p:blipFill>
        <p:spPr>
          <a:xfrm>
            <a:off x="5" y="2"/>
            <a:ext cx="12191998" cy="68580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65C1B-E74A-4386-865B-18E3930E363B}"/>
              </a:ext>
            </a:extLst>
          </p:cNvPr>
          <p:cNvSpPr/>
          <p:nvPr userDrawn="1"/>
        </p:nvSpPr>
        <p:spPr>
          <a:xfrm>
            <a:off x="0" y="2"/>
            <a:ext cx="10143740" cy="464291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5400000" scaled="1"/>
          </a:gra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2517E0-96FC-20BC-442E-CD5FC2FAB3C5}"/>
              </a:ext>
            </a:extLst>
          </p:cNvPr>
          <p:cNvSpPr/>
          <p:nvPr userDrawn="1"/>
        </p:nvSpPr>
        <p:spPr>
          <a:xfrm>
            <a:off x="0" y="5957365"/>
            <a:ext cx="10143740" cy="900634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106A085-18D8-4256-1C65-B9FF30AC3C79}"/>
              </a:ext>
            </a:extLst>
          </p:cNvPr>
          <p:cNvSpPr/>
          <p:nvPr userDrawn="1"/>
        </p:nvSpPr>
        <p:spPr>
          <a:xfrm>
            <a:off x="0" y="3"/>
            <a:ext cx="12192000" cy="6858003"/>
          </a:xfrm>
          <a:custGeom>
            <a:avLst/>
            <a:gdLst>
              <a:gd name="connsiteX0" fmla="*/ 10143740 w 12192000"/>
              <a:gd name="connsiteY0" fmla="*/ 0 h 6858003"/>
              <a:gd name="connsiteX1" fmla="*/ 11458190 w 12192000"/>
              <a:gd name="connsiteY1" fmla="*/ 0 h 6858003"/>
              <a:gd name="connsiteX2" fmla="*/ 11458190 w 12192000"/>
              <a:gd name="connsiteY2" fmla="*/ 4642914 h 6858003"/>
              <a:gd name="connsiteX3" fmla="*/ 12192000 w 12192000"/>
              <a:gd name="connsiteY3" fmla="*/ 4642914 h 6858003"/>
              <a:gd name="connsiteX4" fmla="*/ 12192000 w 12192000"/>
              <a:gd name="connsiteY4" fmla="*/ 5957364 h 6858003"/>
              <a:gd name="connsiteX5" fmla="*/ 11458190 w 12192000"/>
              <a:gd name="connsiteY5" fmla="*/ 5957364 h 6858003"/>
              <a:gd name="connsiteX6" fmla="*/ 11458190 w 12192000"/>
              <a:gd name="connsiteY6" fmla="*/ 6858003 h 6858003"/>
              <a:gd name="connsiteX7" fmla="*/ 10143740 w 12192000"/>
              <a:gd name="connsiteY7" fmla="*/ 6858003 h 6858003"/>
              <a:gd name="connsiteX8" fmla="*/ 10143740 w 12192000"/>
              <a:gd name="connsiteY8" fmla="*/ 5957364 h 6858003"/>
              <a:gd name="connsiteX9" fmla="*/ 0 w 12192000"/>
              <a:gd name="connsiteY9" fmla="*/ 5957364 h 6858003"/>
              <a:gd name="connsiteX10" fmla="*/ 0 w 12192000"/>
              <a:gd name="connsiteY10" fmla="*/ 4642914 h 6858003"/>
              <a:gd name="connsiteX11" fmla="*/ 10143740 w 12192000"/>
              <a:gd name="connsiteY11" fmla="*/ 4642914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3">
                <a:moveTo>
                  <a:pt x="10143740" y="0"/>
                </a:moveTo>
                <a:lnTo>
                  <a:pt x="11458190" y="0"/>
                </a:lnTo>
                <a:lnTo>
                  <a:pt x="11458190" y="4642914"/>
                </a:lnTo>
                <a:lnTo>
                  <a:pt x="12192000" y="4642914"/>
                </a:lnTo>
                <a:lnTo>
                  <a:pt x="12192000" y="5957364"/>
                </a:lnTo>
                <a:lnTo>
                  <a:pt x="11458190" y="5957364"/>
                </a:lnTo>
                <a:lnTo>
                  <a:pt x="11458190" y="6858003"/>
                </a:lnTo>
                <a:lnTo>
                  <a:pt x="10143740" y="6858003"/>
                </a:lnTo>
                <a:lnTo>
                  <a:pt x="10143740" y="5957364"/>
                </a:lnTo>
                <a:lnTo>
                  <a:pt x="0" y="5957364"/>
                </a:lnTo>
                <a:lnTo>
                  <a:pt x="0" y="4642914"/>
                </a:lnTo>
                <a:lnTo>
                  <a:pt x="10143740" y="4642914"/>
                </a:lnTo>
                <a:close/>
              </a:path>
            </a:pathLst>
          </a:custGeom>
          <a:solidFill>
            <a:schemeClr val="bg2">
              <a:alpha val="9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BF1EDD-850E-8FA1-B921-91F00368AED4}"/>
              </a:ext>
            </a:extLst>
          </p:cNvPr>
          <p:cNvSpPr/>
          <p:nvPr userDrawn="1"/>
        </p:nvSpPr>
        <p:spPr>
          <a:xfrm>
            <a:off x="11458190" y="1"/>
            <a:ext cx="733810" cy="464291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0290E8-B941-BF0E-7371-69505E421E9B}"/>
              </a:ext>
            </a:extLst>
          </p:cNvPr>
          <p:cNvSpPr/>
          <p:nvPr userDrawn="1"/>
        </p:nvSpPr>
        <p:spPr>
          <a:xfrm>
            <a:off x="11458190" y="5957365"/>
            <a:ext cx="733810" cy="900634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3" y="5610770"/>
            <a:ext cx="7866345" cy="2155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40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4" y="4944342"/>
            <a:ext cx="7866345" cy="277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buClr>
                <a:schemeClr val="tx1"/>
              </a:buClr>
              <a:defRPr lang="es-ES" sz="1801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4" y="3486354"/>
            <a:ext cx="786634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buClr>
                <a:schemeClr val="tx2"/>
              </a:buClr>
              <a:defRPr lang="es-E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8727EA-76E3-7F35-8364-A4A93C0EF39E}"/>
              </a:ext>
            </a:extLst>
          </p:cNvPr>
          <p:cNvSpPr/>
          <p:nvPr userDrawn="1"/>
        </p:nvSpPr>
        <p:spPr>
          <a:xfrm>
            <a:off x="0" y="0"/>
            <a:ext cx="12192000" cy="6858004"/>
          </a:xfrm>
          <a:custGeom>
            <a:avLst/>
            <a:gdLst>
              <a:gd name="connsiteX0" fmla="*/ 294539 w 12192000"/>
              <a:gd name="connsiteY0" fmla="*/ 116088 h 6858004"/>
              <a:gd name="connsiteX1" fmla="*/ 112395 w 12192000"/>
              <a:gd name="connsiteY1" fmla="*/ 298232 h 6858004"/>
              <a:gd name="connsiteX2" fmla="*/ 112395 w 12192000"/>
              <a:gd name="connsiteY2" fmla="*/ 6559772 h 6858004"/>
              <a:gd name="connsiteX3" fmla="*/ 294539 w 12192000"/>
              <a:gd name="connsiteY3" fmla="*/ 6741916 h 6858004"/>
              <a:gd name="connsiteX4" fmla="*/ 11897461 w 12192000"/>
              <a:gd name="connsiteY4" fmla="*/ 6741916 h 6858004"/>
              <a:gd name="connsiteX5" fmla="*/ 12079605 w 12192000"/>
              <a:gd name="connsiteY5" fmla="*/ 6559772 h 6858004"/>
              <a:gd name="connsiteX6" fmla="*/ 12079605 w 12192000"/>
              <a:gd name="connsiteY6" fmla="*/ 298232 h 6858004"/>
              <a:gd name="connsiteX7" fmla="*/ 11897461 w 12192000"/>
              <a:gd name="connsiteY7" fmla="*/ 116088 h 6858004"/>
              <a:gd name="connsiteX8" fmla="*/ 0 w 12192000"/>
              <a:gd name="connsiteY8" fmla="*/ 0 h 6858004"/>
              <a:gd name="connsiteX9" fmla="*/ 12192000 w 12192000"/>
              <a:gd name="connsiteY9" fmla="*/ 0 h 6858004"/>
              <a:gd name="connsiteX10" fmla="*/ 12192000 w 12192000"/>
              <a:gd name="connsiteY10" fmla="*/ 6858004 h 6858004"/>
              <a:gd name="connsiteX11" fmla="*/ 0 w 12192000"/>
              <a:gd name="connsiteY11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4">
                <a:moveTo>
                  <a:pt x="294539" y="116088"/>
                </a:moveTo>
                <a:cubicBezTo>
                  <a:pt x="193944" y="116088"/>
                  <a:pt x="112395" y="197637"/>
                  <a:pt x="112395" y="298232"/>
                </a:cubicBezTo>
                <a:lnTo>
                  <a:pt x="112395" y="6559772"/>
                </a:lnTo>
                <a:cubicBezTo>
                  <a:pt x="112395" y="6660367"/>
                  <a:pt x="193944" y="6741916"/>
                  <a:pt x="294539" y="6741916"/>
                </a:cubicBezTo>
                <a:lnTo>
                  <a:pt x="11897461" y="6741916"/>
                </a:lnTo>
                <a:cubicBezTo>
                  <a:pt x="11998056" y="6741916"/>
                  <a:pt x="12079605" y="6660367"/>
                  <a:pt x="12079605" y="6559772"/>
                </a:cubicBezTo>
                <a:lnTo>
                  <a:pt x="12079605" y="298232"/>
                </a:lnTo>
                <a:cubicBezTo>
                  <a:pt x="12079605" y="197637"/>
                  <a:pt x="11998056" y="116088"/>
                  <a:pt x="11897461" y="1160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4"/>
                </a:lnTo>
                <a:lnTo>
                  <a:pt x="0" y="6858004"/>
                </a:lnTo>
                <a:close/>
              </a:path>
            </a:pathLst>
          </a:cu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3E1A-268D-AE22-F60B-2CD887DEAFD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0800" y="469878"/>
            <a:ext cx="2449838" cy="16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8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485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s-E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R="0" lvl="0" indent="0" algn="r" defTabSz="6107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ABDCABE-3F10-B64C-92F1-862014417034}" type="slidenum"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pPr marR="0" lvl="0" indent="0" algn="r" defTabSz="61076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‹Nº›</a:t>
            </a:fld>
            <a:endParaRPr kumimoji="0" lang="en-US" sz="9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s-ES" sz="800" b="0" dirty="0">
                <a:cs typeface="+mn-cs"/>
              </a:defRPr>
            </a:lvl1pPr>
          </a:lstStyle>
          <a:p>
            <a:pPr lvl="0"/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023816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688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9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3776047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9690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1625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3496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878841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5371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3401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72195"/>
            <a:ext cx="9180576" cy="507255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lnSpc>
                <a:spcPct val="105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108396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8079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600450" y="116086"/>
            <a:ext cx="8481060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2514601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3659646"/>
            <a:ext cx="251460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AB917-84DC-E7AB-6D33-11691DB1C219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CF05AF8-9D27-0BE5-535A-7095CBFD90F9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BCC0BE-EDC9-FD1B-CE8F-9FA75A1BF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8737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07899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E138579-0756-21AE-78B9-2FAC5B070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09C9-C4C4-12DC-F2CD-8734EA05CB5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EDFE4380-E89A-70A9-C2D9-01C79514F06A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9A619-60EA-68F7-66DA-F0482AF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652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4206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F28B6F6F-7D89-7611-1776-FEBB69A77DF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1447-76B2-F373-5641-9EA42DA163D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4E4CB95-06D5-21DE-87BD-93EA8ECAC17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87D8A-C915-F569-24C6-6BE8ABF17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101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8432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C57795B0-9D9D-4A9C-2ED5-EC0B79FD1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7830312" y="116086"/>
            <a:ext cx="4251198" cy="6625828"/>
          </a:xfrm>
          <a:prstGeom prst="roundRect">
            <a:avLst>
              <a:gd name="adj" fmla="val 5403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9" y="172212"/>
            <a:ext cx="69677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A1F17-7874-24C1-A201-A9E486DFE51C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35085DE-3BEA-F0D7-E945-C539BDD7AE1E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DFD00C-4AE7-6B89-304D-D4910FC41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52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411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E138579-0756-21AE-78B9-2FAC5B070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9" y="116086"/>
            <a:ext cx="7716773" cy="6625828"/>
          </a:xfrm>
          <a:prstGeom prst="roundRect">
            <a:avLst>
              <a:gd name="adj" fmla="val 3611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6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9" y="41599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09C9-C4C4-12DC-F2CD-8734EA05CB56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EDFE4380-E89A-70A9-C2D9-01C79514F06A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9A619-60EA-68F7-66DA-F0482AF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534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50925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39738721-A2D0-2E4B-C38F-89D59F71DF5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8781416" y="116086"/>
            <a:ext cx="3300094" cy="6625828"/>
          </a:xfrm>
          <a:prstGeom prst="roundRect">
            <a:avLst>
              <a:gd name="adj" fmla="val 7074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7918704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3539C-A7F9-9D89-8F26-04440A5DBCEF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5F98A4-F48D-A4AF-1787-3D55ED362F7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3FB669-BDF7-ADBE-FCC1-718068873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192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7088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B7AE1-F48E-98E6-3458-C01BE8F88DB0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E0EFF21-88BF-8F9C-5B35-BA1E2A5F305C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372ED-2286-A2EC-27E1-6806EA914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90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5331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DBB34-301F-5DCF-1B1A-18163BACB0EA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8435A115-7C21-AF11-FCF7-47EE4DC88374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74B7CE-0E3F-477C-E7B4-25F19A1F8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754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9540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C505-1773-9C68-E92F-BA3B19E9EF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7084" y="1536700"/>
            <a:ext cx="579311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82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rtnership">
            <a:extLst>
              <a:ext uri="{FF2B5EF4-FFF2-40B4-BE49-F238E27FC236}">
                <a16:creationId xmlns:a16="http://schemas.microsoft.com/office/drawing/2014/main" id="{2DB70230-A6B5-4979-8308-8CA8DA9D95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474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44" imgH="344" progId="TCLayout.ActiveDocument.1">
                  <p:embed/>
                </p:oleObj>
              </mc:Choice>
              <mc:Fallback>
                <p:oleObj name="think-cell Slide" r:id="rId12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4" name="LogoImage">
            <a:extLst>
              <a:ext uri="{FF2B5EF4-FFF2-40B4-BE49-F238E27FC236}">
                <a16:creationId xmlns:a16="http://schemas.microsoft.com/office/drawing/2014/main" id="{275CA5E5-0CE7-4325-8DA5-DA17C9380A0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black">
          <a:xfrm>
            <a:off x="551941" y="481160"/>
            <a:ext cx="1893202" cy="585216"/>
            <a:chOff x="0" y="973"/>
            <a:chExt cx="7680" cy="237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1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1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1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4739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1">
                <a:solidFill>
                  <a:schemeClr val="tx1"/>
                </a:solidFill>
              </a:defRPr>
            </a:lvl1pPr>
            <a:lvl2pPr marL="115891" indent="0">
              <a:buNone/>
              <a:defRPr>
                <a:solidFill>
                  <a:schemeClr val="bg1"/>
                </a:solidFill>
              </a:defRPr>
            </a:lvl2pPr>
            <a:lvl3pPr marL="466356" indent="0">
              <a:buNone/>
              <a:defRPr>
                <a:solidFill>
                  <a:schemeClr val="bg1"/>
                </a:solidFill>
              </a:defRPr>
            </a:lvl3pPr>
            <a:lvl4pPr marL="813838" indent="0">
              <a:buNone/>
              <a:defRPr>
                <a:solidFill>
                  <a:schemeClr val="bg1"/>
                </a:solidFill>
              </a:defRPr>
            </a:lvl4pPr>
            <a:lvl5pPr marL="116131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61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Disclaimer-English (United States)">
            <a:extLst>
              <a:ext uri="{FF2B5EF4-FFF2-40B4-BE49-F238E27FC236}">
                <a16:creationId xmlns:a16="http://schemas.microsoft.com/office/drawing/2014/main" id="{FB7A54AC-E14F-4BA1-B48F-5284B039668B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51942" y="6190488"/>
            <a:ext cx="2322576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83" eaLnBrk="0" hangingPunct="0"/>
            <a:r>
              <a:rPr lang="en-US" sz="80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83" eaLnBrk="0" hangingPunct="0"/>
            <a:r>
              <a:rPr lang="en-US" sz="800">
                <a:solidFill>
                  <a:schemeClr val="tx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3358993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3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62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9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2382874E-5BAC-44EB-9C53-2930F0FC66D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9376383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9" y="3044282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8222755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608D4BB-56F5-4BF1-8C9C-8799BAA8CE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700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608D4BB-56F5-4BF1-8C9C-8799BAA8C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88743A-B5B4-4D5C-9D2C-F17D5A50E4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07CA98DC-1A07-45D0-A835-AD1606EE7BA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176595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D01A5A-D383-4F62-8841-DD0172530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7211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D01A5A-D383-4F62-8841-DD0172530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AC2F000-47EB-4070-866B-EF082C9E102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1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714"/>
            <a:ext cx="9180576" cy="48673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1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2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69A753E-961A-4AC3-B6E0-4407B9A4AF3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71369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863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Light">
            <a:extLst>
              <a:ext uri="{FF2B5EF4-FFF2-40B4-BE49-F238E27FC236}">
                <a16:creationId xmlns:a16="http://schemas.microsoft.com/office/drawing/2014/main" id="{F28B6F6F-7D89-7611-1776-FEBB69A77DF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6092951" y="116086"/>
            <a:ext cx="5988558" cy="6625828"/>
          </a:xfrm>
          <a:prstGeom prst="roundRect">
            <a:avLst>
              <a:gd name="adj" fmla="val 3929"/>
            </a:avLst>
          </a:prstGeom>
          <a:solidFill>
            <a:srgbClr val="F2F3F8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E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9" y="172212"/>
            <a:ext cx="5065776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9" y="919252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Fuente: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4" y="41599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F1447-76B2-F373-5641-9EA42DA163DB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4E4CB95-06D5-21DE-87BD-93EA8ECAC17F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687D8A-C915-F569-24C6-6BE8ABF17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189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9" y="2744371"/>
            <a:ext cx="2514601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9" y="3659646"/>
            <a:ext cx="2514601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2C7757ED-5357-4B01-BB59-15D4406B0FD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1692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9" y="2744371"/>
            <a:ext cx="3465577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6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90" indent="0" algn="ctr">
              <a:buNone/>
              <a:defRPr sz="2000"/>
            </a:lvl2pPr>
            <a:lvl3pPr marL="914376" indent="0" algn="ctr">
              <a:buNone/>
              <a:defRPr sz="1801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ADFA379-EDDB-4C62-A3BB-AC227312C6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6139800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9784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6092954" y="0"/>
            <a:ext cx="6099049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0E1A178A-6BDC-4A0A-9F92-72F6EB95AD8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06A9E224-CFBD-42B8-A4C0-EFE2C017E523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9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F7FC2EC4-28A5-4B24-B46C-79BCB0964344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9" y="903863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7270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244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7830311" y="0"/>
            <a:ext cx="4361689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6" y="6501669"/>
            <a:ext cx="6967730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25" name="2. Slide Title">
            <a:extLst>
              <a:ext uri="{FF2B5EF4-FFF2-40B4-BE49-F238E27FC236}">
                <a16:creationId xmlns:a16="http://schemas.microsoft.com/office/drawing/2014/main" id="{AA4BE143-5F32-4F04-B536-5DD59773282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9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97E30C8F-A677-42C7-A072-4ACC7DC3D69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9" y="903863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288125BB-6CB4-4B7C-8E2B-CB1912430A39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1" y="78770"/>
            <a:ext cx="3466940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81952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34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8781415" y="0"/>
            <a:ext cx="3410585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119859" y="78770"/>
            <a:ext cx="252045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9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9" y="903863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1675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7373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6" y="6498756"/>
            <a:ext cx="3255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61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61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6" y="78770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866129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88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LogoImage">
            <a:extLst>
              <a:ext uri="{FF2B5EF4-FFF2-40B4-BE49-F238E27FC236}">
                <a16:creationId xmlns:a16="http://schemas.microsoft.com/office/drawing/2014/main" id="{CC7EE236-F5C9-45E4-A938-FB794BCDD02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black">
          <a:xfrm>
            <a:off x="549271" y="481160"/>
            <a:ext cx="1893202" cy="585216"/>
            <a:chOff x="0" y="973"/>
            <a:chExt cx="7680" cy="2374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1">
                <a:latin typeface="Arial" panose="020B0604020202020204" pitchFamily="34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1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9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3" name="Partnership">
            <a:extLst>
              <a:ext uri="{FF2B5EF4-FFF2-40B4-BE49-F238E27FC236}">
                <a16:creationId xmlns:a16="http://schemas.microsoft.com/office/drawing/2014/main" id="{406BABA0-9DFC-49A9-8EAF-33E4D637F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75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3" y="1789948"/>
            <a:ext cx="5832476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0" y="2903870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E2592-85F1-3753-99CF-804290526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333908"/>
            <a:ext cx="1512548" cy="5638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175A58-9F69-4766-9B80-AEE02F6C33B0}"/>
              </a:ext>
            </a:extLst>
          </p:cNvPr>
          <p:cNvSpPr/>
          <p:nvPr userDrawn="1"/>
        </p:nvSpPr>
        <p:spPr>
          <a:xfrm>
            <a:off x="317634" y="231006"/>
            <a:ext cx="2069431" cy="789272"/>
          </a:xfrm>
          <a:prstGeom prst="rect">
            <a:avLst/>
          </a:prstGeom>
          <a:solidFill>
            <a:srgbClr val="172540"/>
          </a:solidFill>
          <a:ln>
            <a:solidFill>
              <a:srgbClr val="172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28441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8" y="4748272"/>
            <a:ext cx="9087732" cy="100031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7" y="5862193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9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1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F15F3A7-D6F5-4947-9AB8-B55938EE2778}"/>
              </a:ext>
            </a:extLst>
          </p:cNvPr>
          <p:cNvSpPr/>
          <p:nvPr userDrawn="1"/>
        </p:nvSpPr>
        <p:spPr>
          <a:xfrm>
            <a:off x="0" y="0"/>
            <a:ext cx="12318715" cy="124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DBDB02-F08A-4DB9-B802-6E4C027D1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4" t="22651" r="10285" b="26564"/>
          <a:stretch/>
        </p:blipFill>
        <p:spPr>
          <a:xfrm>
            <a:off x="10551560" y="169115"/>
            <a:ext cx="1495490" cy="7143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9A327D-8F20-4090-BD2C-7041CC3062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5631" y="284360"/>
            <a:ext cx="1974350" cy="4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3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26" Type="http://schemas.openxmlformats.org/officeDocument/2006/relationships/tags" Target="../tags/tag10.xml"/><Relationship Id="rId39" Type="http://schemas.openxmlformats.org/officeDocument/2006/relationships/image" Target="../media/image1.emf"/><Relationship Id="rId21" Type="http://schemas.openxmlformats.org/officeDocument/2006/relationships/tags" Target="../tags/tag5.xml"/><Relationship Id="rId34" Type="http://schemas.openxmlformats.org/officeDocument/2006/relationships/tags" Target="../tags/tag1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tags" Target="../tags/tag9.xml"/><Relationship Id="rId33" Type="http://schemas.openxmlformats.org/officeDocument/2006/relationships/tags" Target="../tags/tag17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4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8.xml"/><Relationship Id="rId32" Type="http://schemas.openxmlformats.org/officeDocument/2006/relationships/tags" Target="../tags/tag16.xml"/><Relationship Id="rId37" Type="http://schemas.openxmlformats.org/officeDocument/2006/relationships/tags" Target="../tags/tag21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7.xml"/><Relationship Id="rId28" Type="http://schemas.openxmlformats.org/officeDocument/2006/relationships/tags" Target="../tags/tag12.xml"/><Relationship Id="rId36" Type="http://schemas.openxmlformats.org/officeDocument/2006/relationships/tags" Target="../tags/tag20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31" Type="http://schemas.openxmlformats.org/officeDocument/2006/relationships/tags" Target="../tags/tag1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6.xml"/><Relationship Id="rId27" Type="http://schemas.openxmlformats.org/officeDocument/2006/relationships/tags" Target="../tags/tag11.xml"/><Relationship Id="rId30" Type="http://schemas.openxmlformats.org/officeDocument/2006/relationships/tags" Target="../tags/tag14.xml"/><Relationship Id="rId35" Type="http://schemas.openxmlformats.org/officeDocument/2006/relationships/tags" Target="../tags/tag19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99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9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24.xml"/><Relationship Id="rId34" Type="http://schemas.openxmlformats.org/officeDocument/2006/relationships/slideLayout" Target="../slideLayouts/slideLayout237.xml"/><Relationship Id="rId42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41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35.xml"/><Relationship Id="rId37" Type="http://schemas.openxmlformats.org/officeDocument/2006/relationships/slideLayout" Target="../slideLayouts/slideLayout240.xml"/><Relationship Id="rId40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36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Relationship Id="rId35" Type="http://schemas.openxmlformats.org/officeDocument/2006/relationships/slideLayout" Target="../slideLayouts/slideLayout238.xml"/><Relationship Id="rId43" Type="http://schemas.openxmlformats.org/officeDocument/2006/relationships/theme" Target="../theme/theme11.xml"/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236.xml"/><Relationship Id="rId38" Type="http://schemas.openxmlformats.org/officeDocument/2006/relationships/slideLayout" Target="../slideLayouts/slideLayout24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26" Type="http://schemas.openxmlformats.org/officeDocument/2006/relationships/slideLayout" Target="../slideLayouts/slideLayout271.xml"/><Relationship Id="rId39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266.xml"/><Relationship Id="rId34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4.xml"/><Relationship Id="rId41" Type="http://schemas.openxmlformats.org/officeDocument/2006/relationships/theme" Target="../theme/theme12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slideLayout" Target="../slideLayouts/slideLayout269.xml"/><Relationship Id="rId32" Type="http://schemas.openxmlformats.org/officeDocument/2006/relationships/slideLayout" Target="../slideLayouts/slideLayout277.xml"/><Relationship Id="rId37" Type="http://schemas.openxmlformats.org/officeDocument/2006/relationships/slideLayout" Target="../slideLayouts/slideLayout282.xml"/><Relationship Id="rId40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slideLayout" Target="../slideLayouts/slideLayout268.xml"/><Relationship Id="rId28" Type="http://schemas.openxmlformats.org/officeDocument/2006/relationships/slideLayout" Target="../slideLayouts/slideLayout273.xml"/><Relationship Id="rId36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31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267.xml"/><Relationship Id="rId27" Type="http://schemas.openxmlformats.org/officeDocument/2006/relationships/slideLayout" Target="../slideLayouts/slideLayout272.xml"/><Relationship Id="rId30" Type="http://schemas.openxmlformats.org/officeDocument/2006/relationships/slideLayout" Target="../slideLayouts/slideLayout275.xml"/><Relationship Id="rId35" Type="http://schemas.openxmlformats.org/officeDocument/2006/relationships/slideLayout" Target="../slideLayouts/slideLayout280.xml"/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5" Type="http://schemas.openxmlformats.org/officeDocument/2006/relationships/slideLayout" Target="../slideLayouts/slideLayout270.xml"/><Relationship Id="rId33" Type="http://schemas.openxmlformats.org/officeDocument/2006/relationships/slideLayout" Target="../slideLayouts/slideLayout278.xml"/><Relationship Id="rId38" Type="http://schemas.openxmlformats.org/officeDocument/2006/relationships/slideLayout" Target="../slideLayouts/slideLayout28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theme" Target="../theme/theme2.xml"/><Relationship Id="rId39" Type="http://schemas.openxmlformats.org/officeDocument/2006/relationships/tags" Target="../tags/tag130.xml"/><Relationship Id="rId21" Type="http://schemas.openxmlformats.org/officeDocument/2006/relationships/slideLayout" Target="../slideLayouts/slideLayout37.xml"/><Relationship Id="rId34" Type="http://schemas.openxmlformats.org/officeDocument/2006/relationships/tags" Target="../tags/tag125.xml"/><Relationship Id="rId42" Type="http://schemas.openxmlformats.org/officeDocument/2006/relationships/tags" Target="../tags/tag133.xml"/><Relationship Id="rId47" Type="http://schemas.openxmlformats.org/officeDocument/2006/relationships/tags" Target="../tags/tag138.xml"/><Relationship Id="rId50" Type="http://schemas.openxmlformats.org/officeDocument/2006/relationships/image" Target="../media/image6.png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tags" Target="../tags/tag120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tags" Target="../tags/tag123.xml"/><Relationship Id="rId37" Type="http://schemas.openxmlformats.org/officeDocument/2006/relationships/tags" Target="../tags/tag128.xml"/><Relationship Id="rId40" Type="http://schemas.openxmlformats.org/officeDocument/2006/relationships/tags" Target="../tags/tag131.xml"/><Relationship Id="rId45" Type="http://schemas.openxmlformats.org/officeDocument/2006/relationships/tags" Target="../tags/tag13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tags" Target="../tags/tag119.xml"/><Relationship Id="rId36" Type="http://schemas.openxmlformats.org/officeDocument/2006/relationships/tags" Target="../tags/tag127.xml"/><Relationship Id="rId49" Type="http://schemas.openxmlformats.org/officeDocument/2006/relationships/image" Target="../media/image3.emf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ags" Target="../tags/tag122.xml"/><Relationship Id="rId44" Type="http://schemas.openxmlformats.org/officeDocument/2006/relationships/tags" Target="../tags/tag1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ags" Target="../tags/tag118.xml"/><Relationship Id="rId30" Type="http://schemas.openxmlformats.org/officeDocument/2006/relationships/tags" Target="../tags/tag121.xml"/><Relationship Id="rId35" Type="http://schemas.openxmlformats.org/officeDocument/2006/relationships/tags" Target="../tags/tag126.xml"/><Relationship Id="rId43" Type="http://schemas.openxmlformats.org/officeDocument/2006/relationships/tags" Target="../tags/tag134.xml"/><Relationship Id="rId48" Type="http://schemas.openxmlformats.org/officeDocument/2006/relationships/oleObject" Target="../embeddings/oleObject17.bin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tags" Target="../tags/tag124.xml"/><Relationship Id="rId38" Type="http://schemas.openxmlformats.org/officeDocument/2006/relationships/tags" Target="../tags/tag129.xml"/><Relationship Id="rId46" Type="http://schemas.openxmlformats.org/officeDocument/2006/relationships/tags" Target="../tags/tag137.xml"/><Relationship Id="rId20" Type="http://schemas.openxmlformats.org/officeDocument/2006/relationships/slideLayout" Target="../slideLayouts/slideLayout36.xml"/><Relationship Id="rId41" Type="http://schemas.openxmlformats.org/officeDocument/2006/relationships/tags" Target="../tags/tag1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tags" Target="../tags/tag318.xml"/><Relationship Id="rId26" Type="http://schemas.openxmlformats.org/officeDocument/2006/relationships/tags" Target="../tags/tag326.xml"/><Relationship Id="rId21" Type="http://schemas.openxmlformats.org/officeDocument/2006/relationships/tags" Target="../tags/tag321.xml"/><Relationship Id="rId34" Type="http://schemas.openxmlformats.org/officeDocument/2006/relationships/tags" Target="../tags/tag33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ags" Target="../tags/tag317.xml"/><Relationship Id="rId25" Type="http://schemas.openxmlformats.org/officeDocument/2006/relationships/tags" Target="../tags/tag325.xml"/><Relationship Id="rId33" Type="http://schemas.openxmlformats.org/officeDocument/2006/relationships/tags" Target="../tags/tag3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316.xml"/><Relationship Id="rId20" Type="http://schemas.openxmlformats.org/officeDocument/2006/relationships/tags" Target="../tags/tag320.xml"/><Relationship Id="rId29" Type="http://schemas.openxmlformats.org/officeDocument/2006/relationships/tags" Target="../tags/tag329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ags" Target="../tags/tag324.xml"/><Relationship Id="rId32" Type="http://schemas.openxmlformats.org/officeDocument/2006/relationships/tags" Target="../tags/tag3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23" Type="http://schemas.openxmlformats.org/officeDocument/2006/relationships/tags" Target="../tags/tag323.xml"/><Relationship Id="rId28" Type="http://schemas.openxmlformats.org/officeDocument/2006/relationships/tags" Target="../tags/tag328.xml"/><Relationship Id="rId36" Type="http://schemas.openxmlformats.org/officeDocument/2006/relationships/oleObject" Target="../embeddings/oleObject43.bin"/><Relationship Id="rId10" Type="http://schemas.openxmlformats.org/officeDocument/2006/relationships/slideLayout" Target="../slideLayouts/slideLayout51.xml"/><Relationship Id="rId19" Type="http://schemas.openxmlformats.org/officeDocument/2006/relationships/tags" Target="../tags/tag319.xml"/><Relationship Id="rId31" Type="http://schemas.openxmlformats.org/officeDocument/2006/relationships/tags" Target="../tags/tag33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ags" Target="../tags/tag322.xml"/><Relationship Id="rId27" Type="http://schemas.openxmlformats.org/officeDocument/2006/relationships/tags" Target="../tags/tag327.xml"/><Relationship Id="rId30" Type="http://schemas.openxmlformats.org/officeDocument/2006/relationships/tags" Target="../tags/tag330.xml"/><Relationship Id="rId35" Type="http://schemas.openxmlformats.org/officeDocument/2006/relationships/tags" Target="../tags/tag335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tags" Target="../tags/tag427.xml"/><Relationship Id="rId26" Type="http://schemas.openxmlformats.org/officeDocument/2006/relationships/tags" Target="../tags/tag435.xml"/><Relationship Id="rId21" Type="http://schemas.openxmlformats.org/officeDocument/2006/relationships/tags" Target="../tags/tag430.xml"/><Relationship Id="rId34" Type="http://schemas.openxmlformats.org/officeDocument/2006/relationships/tags" Target="../tags/tag443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ags" Target="../tags/tag426.xml"/><Relationship Id="rId25" Type="http://schemas.openxmlformats.org/officeDocument/2006/relationships/tags" Target="../tags/tag434.xml"/><Relationship Id="rId33" Type="http://schemas.openxmlformats.org/officeDocument/2006/relationships/tags" Target="../tags/tag44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425.xml"/><Relationship Id="rId20" Type="http://schemas.openxmlformats.org/officeDocument/2006/relationships/tags" Target="../tags/tag429.xml"/><Relationship Id="rId29" Type="http://schemas.openxmlformats.org/officeDocument/2006/relationships/tags" Target="../tags/tag438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ags" Target="../tags/tag433.xml"/><Relationship Id="rId32" Type="http://schemas.openxmlformats.org/officeDocument/2006/relationships/tags" Target="../tags/tag441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23" Type="http://schemas.openxmlformats.org/officeDocument/2006/relationships/tags" Target="../tags/tag432.xml"/><Relationship Id="rId28" Type="http://schemas.openxmlformats.org/officeDocument/2006/relationships/tags" Target="../tags/tag437.xml"/><Relationship Id="rId36" Type="http://schemas.openxmlformats.org/officeDocument/2006/relationships/oleObject" Target="../embeddings/oleObject58.bin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428.xml"/><Relationship Id="rId31" Type="http://schemas.openxmlformats.org/officeDocument/2006/relationships/tags" Target="../tags/tag440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ags" Target="../tags/tag431.xml"/><Relationship Id="rId27" Type="http://schemas.openxmlformats.org/officeDocument/2006/relationships/tags" Target="../tags/tag436.xml"/><Relationship Id="rId30" Type="http://schemas.openxmlformats.org/officeDocument/2006/relationships/tags" Target="../tags/tag439.xml"/><Relationship Id="rId35" Type="http://schemas.openxmlformats.org/officeDocument/2006/relationships/tags" Target="../tags/tag444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tags" Target="../tags/tag536.xml"/><Relationship Id="rId26" Type="http://schemas.openxmlformats.org/officeDocument/2006/relationships/tags" Target="../tags/tag544.xml"/><Relationship Id="rId21" Type="http://schemas.openxmlformats.org/officeDocument/2006/relationships/tags" Target="../tags/tag539.xml"/><Relationship Id="rId34" Type="http://schemas.openxmlformats.org/officeDocument/2006/relationships/tags" Target="../tags/tag55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ags" Target="../tags/tag535.xml"/><Relationship Id="rId25" Type="http://schemas.openxmlformats.org/officeDocument/2006/relationships/tags" Target="../tags/tag543.xml"/><Relationship Id="rId33" Type="http://schemas.openxmlformats.org/officeDocument/2006/relationships/tags" Target="../tags/tag551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71.xml"/><Relationship Id="rId16" Type="http://schemas.openxmlformats.org/officeDocument/2006/relationships/tags" Target="../tags/tag534.xml"/><Relationship Id="rId20" Type="http://schemas.openxmlformats.org/officeDocument/2006/relationships/tags" Target="../tags/tag538.xml"/><Relationship Id="rId29" Type="http://schemas.openxmlformats.org/officeDocument/2006/relationships/tags" Target="../tags/tag54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ags" Target="../tags/tag542.xml"/><Relationship Id="rId32" Type="http://schemas.openxmlformats.org/officeDocument/2006/relationships/tags" Target="../tags/tag550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5.xml"/><Relationship Id="rId23" Type="http://schemas.openxmlformats.org/officeDocument/2006/relationships/tags" Target="../tags/tag541.xml"/><Relationship Id="rId28" Type="http://schemas.openxmlformats.org/officeDocument/2006/relationships/tags" Target="../tags/tag546.xml"/><Relationship Id="rId36" Type="http://schemas.openxmlformats.org/officeDocument/2006/relationships/oleObject" Target="../embeddings/oleObject73.bin"/><Relationship Id="rId10" Type="http://schemas.openxmlformats.org/officeDocument/2006/relationships/slideLayout" Target="../slideLayouts/slideLayout79.xml"/><Relationship Id="rId19" Type="http://schemas.openxmlformats.org/officeDocument/2006/relationships/tags" Target="../tags/tag537.xml"/><Relationship Id="rId31" Type="http://schemas.openxmlformats.org/officeDocument/2006/relationships/tags" Target="../tags/tag54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tags" Target="../tags/tag540.xml"/><Relationship Id="rId27" Type="http://schemas.openxmlformats.org/officeDocument/2006/relationships/tags" Target="../tags/tag545.xml"/><Relationship Id="rId30" Type="http://schemas.openxmlformats.org/officeDocument/2006/relationships/tags" Target="../tags/tag548.xml"/><Relationship Id="rId35" Type="http://schemas.openxmlformats.org/officeDocument/2006/relationships/tags" Target="../tags/tag553.xml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tags" Target="../tags/tag645.xml"/><Relationship Id="rId26" Type="http://schemas.openxmlformats.org/officeDocument/2006/relationships/tags" Target="../tags/tag653.xml"/><Relationship Id="rId21" Type="http://schemas.openxmlformats.org/officeDocument/2006/relationships/tags" Target="../tags/tag648.xml"/><Relationship Id="rId34" Type="http://schemas.openxmlformats.org/officeDocument/2006/relationships/tags" Target="../tags/tag661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ags" Target="../tags/tag644.xml"/><Relationship Id="rId25" Type="http://schemas.openxmlformats.org/officeDocument/2006/relationships/tags" Target="../tags/tag652.xml"/><Relationship Id="rId33" Type="http://schemas.openxmlformats.org/officeDocument/2006/relationships/tags" Target="../tags/tag660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85.xml"/><Relationship Id="rId16" Type="http://schemas.openxmlformats.org/officeDocument/2006/relationships/tags" Target="../tags/tag643.xml"/><Relationship Id="rId20" Type="http://schemas.openxmlformats.org/officeDocument/2006/relationships/tags" Target="../tags/tag647.xml"/><Relationship Id="rId29" Type="http://schemas.openxmlformats.org/officeDocument/2006/relationships/tags" Target="../tags/tag656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tags" Target="../tags/tag651.xml"/><Relationship Id="rId32" Type="http://schemas.openxmlformats.org/officeDocument/2006/relationships/tags" Target="../tags/tag659.xml"/><Relationship Id="rId37" Type="http://schemas.openxmlformats.org/officeDocument/2006/relationships/oleObject" Target="../embeddings/oleObject88.bin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6.xml"/><Relationship Id="rId23" Type="http://schemas.openxmlformats.org/officeDocument/2006/relationships/tags" Target="../tags/tag650.xml"/><Relationship Id="rId28" Type="http://schemas.openxmlformats.org/officeDocument/2006/relationships/tags" Target="../tags/tag655.xml"/><Relationship Id="rId36" Type="http://schemas.openxmlformats.org/officeDocument/2006/relationships/tags" Target="../tags/tag663.xml"/><Relationship Id="rId10" Type="http://schemas.openxmlformats.org/officeDocument/2006/relationships/slideLayout" Target="../slideLayouts/slideLayout93.xml"/><Relationship Id="rId19" Type="http://schemas.openxmlformats.org/officeDocument/2006/relationships/tags" Target="../tags/tag646.xml"/><Relationship Id="rId31" Type="http://schemas.openxmlformats.org/officeDocument/2006/relationships/tags" Target="../tags/tag658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ags" Target="../tags/tag649.xml"/><Relationship Id="rId27" Type="http://schemas.openxmlformats.org/officeDocument/2006/relationships/tags" Target="../tags/tag654.xml"/><Relationship Id="rId30" Type="http://schemas.openxmlformats.org/officeDocument/2006/relationships/tags" Target="../tags/tag657.xml"/><Relationship Id="rId35" Type="http://schemas.openxmlformats.org/officeDocument/2006/relationships/tags" Target="../tags/tag662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tags" Target="../tags/tag758.xml"/><Relationship Id="rId26" Type="http://schemas.openxmlformats.org/officeDocument/2006/relationships/tags" Target="../tags/tag766.xml"/><Relationship Id="rId39" Type="http://schemas.openxmlformats.org/officeDocument/2006/relationships/image" Target="../media/image2.png"/><Relationship Id="rId21" Type="http://schemas.openxmlformats.org/officeDocument/2006/relationships/tags" Target="../tags/tag761.xml"/><Relationship Id="rId34" Type="http://schemas.openxmlformats.org/officeDocument/2006/relationships/tags" Target="../tags/tag774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tags" Target="../tags/tag757.xml"/><Relationship Id="rId25" Type="http://schemas.openxmlformats.org/officeDocument/2006/relationships/tags" Target="../tags/tag765.xml"/><Relationship Id="rId33" Type="http://schemas.openxmlformats.org/officeDocument/2006/relationships/tags" Target="../tags/tag77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139.xml"/><Relationship Id="rId16" Type="http://schemas.openxmlformats.org/officeDocument/2006/relationships/theme" Target="../theme/theme8.xml"/><Relationship Id="rId20" Type="http://schemas.openxmlformats.org/officeDocument/2006/relationships/tags" Target="../tags/tag760.xml"/><Relationship Id="rId29" Type="http://schemas.openxmlformats.org/officeDocument/2006/relationships/tags" Target="../tags/tag76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tags" Target="../tags/tag764.xml"/><Relationship Id="rId32" Type="http://schemas.openxmlformats.org/officeDocument/2006/relationships/tags" Target="../tags/tag772.xml"/><Relationship Id="rId37" Type="http://schemas.openxmlformats.org/officeDocument/2006/relationships/oleObject" Target="../embeddings/oleObject99.bin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tags" Target="../tags/tag763.xml"/><Relationship Id="rId28" Type="http://schemas.openxmlformats.org/officeDocument/2006/relationships/tags" Target="../tags/tag768.xml"/><Relationship Id="rId36" Type="http://schemas.openxmlformats.org/officeDocument/2006/relationships/tags" Target="../tags/tag776.xml"/><Relationship Id="rId10" Type="http://schemas.openxmlformats.org/officeDocument/2006/relationships/slideLayout" Target="../slideLayouts/slideLayout147.xml"/><Relationship Id="rId19" Type="http://schemas.openxmlformats.org/officeDocument/2006/relationships/tags" Target="../tags/tag759.xml"/><Relationship Id="rId31" Type="http://schemas.openxmlformats.org/officeDocument/2006/relationships/tags" Target="../tags/tag771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tags" Target="../tags/tag762.xml"/><Relationship Id="rId27" Type="http://schemas.openxmlformats.org/officeDocument/2006/relationships/tags" Target="../tags/tag767.xml"/><Relationship Id="rId30" Type="http://schemas.openxmlformats.org/officeDocument/2006/relationships/tags" Target="../tags/tag770.xml"/><Relationship Id="rId35" Type="http://schemas.openxmlformats.org/officeDocument/2006/relationships/tags" Target="../tags/tag775.xml"/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41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theme" Target="../theme/theme9.xml"/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928116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3" imgH="416" progId="TCLayout.ActiveDocument.1">
                  <p:embed/>
                </p:oleObj>
              </mc:Choice>
              <mc:Fallback>
                <p:oleObj name="think-cell Slide" r:id="rId3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987742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 err="1"/>
              <a:t>Título</a:t>
            </a:r>
            <a:endParaRPr lang="en-US" sz="1600"/>
          </a:p>
          <a:p>
            <a:pPr lvl="0"/>
            <a:r>
              <a:rPr lang="en-US" sz="1600" b="0"/>
              <a:t>Unidad de </a:t>
            </a:r>
            <a:r>
              <a:rPr lang="en-US" sz="1600" b="0" err="1"/>
              <a:t>medida</a:t>
            </a:r>
            <a:endParaRPr lang="en-US" sz="1600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7945" y="1717378"/>
            <a:ext cx="1107684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LegendLines" hidden="1">
            <a:extLst>
              <a:ext uri="{FF2B5EF4-FFF2-40B4-BE49-F238E27FC236}">
                <a16:creationId xmlns:a16="http://schemas.microsoft.com/office/drawing/2014/main" id="{B8B155A8-1949-7354-394D-4F5B787B5B2B}"/>
              </a:ext>
            </a:extLst>
          </p:cNvPr>
          <p:cNvGrpSpPr/>
          <p:nvPr userDrawn="1"/>
        </p:nvGrpSpPr>
        <p:grpSpPr>
          <a:xfrm>
            <a:off x="10227529" y="3150159"/>
            <a:ext cx="1493083" cy="958414"/>
            <a:chOff x="10162879" y="3243708"/>
            <a:chExt cx="1493082" cy="958414"/>
          </a:xfrm>
        </p:grpSpPr>
        <p:sp>
          <p:nvSpPr>
            <p:cNvPr id="8" name="Legend1" hidden="1">
              <a:extLst>
                <a:ext uri="{FF2B5EF4-FFF2-40B4-BE49-F238E27FC236}">
                  <a16:creationId xmlns:a16="http://schemas.microsoft.com/office/drawing/2014/main" id="{7718D635-92F5-7735-C48A-6204E2BDF63C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9" name="Legend2" hidden="1">
              <a:extLst>
                <a:ext uri="{FF2B5EF4-FFF2-40B4-BE49-F238E27FC236}">
                  <a16:creationId xmlns:a16="http://schemas.microsoft.com/office/drawing/2014/main" id="{30088F2C-785A-EA93-4DB3-95569A163879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0" name="Legend3" hidden="1">
              <a:extLst>
                <a:ext uri="{FF2B5EF4-FFF2-40B4-BE49-F238E27FC236}">
                  <a16:creationId xmlns:a16="http://schemas.microsoft.com/office/drawing/2014/main" id="{AD79B929-0560-60BD-256E-5244FCDA325A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1" name="LineLegend3" hidden="1">
              <a:extLst>
                <a:ext uri="{FF2B5EF4-FFF2-40B4-BE49-F238E27FC236}">
                  <a16:creationId xmlns:a16="http://schemas.microsoft.com/office/drawing/2014/main" id="{76728548-3F43-CDA4-2E42-4D67CD961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2" name="LineLegend2" hidden="1">
              <a:extLst>
                <a:ext uri="{FF2B5EF4-FFF2-40B4-BE49-F238E27FC236}">
                  <a16:creationId xmlns:a16="http://schemas.microsoft.com/office/drawing/2014/main" id="{5EC67095-C8FD-366B-48C9-E3C9029D811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3" name="LineLegend1" hidden="1">
              <a:extLst>
                <a:ext uri="{FF2B5EF4-FFF2-40B4-BE49-F238E27FC236}">
                  <a16:creationId xmlns:a16="http://schemas.microsoft.com/office/drawing/2014/main" id="{B7B64CC1-6535-F321-F5EC-B6386263E4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</p:grpSp>
      <p:grpSp>
        <p:nvGrpSpPr>
          <p:cNvPr id="14" name="LegendMoons" hidden="1">
            <a:extLst>
              <a:ext uri="{FF2B5EF4-FFF2-40B4-BE49-F238E27FC236}">
                <a16:creationId xmlns:a16="http://schemas.microsoft.com/office/drawing/2014/main" id="{C2518B81-C0AB-4505-BAAA-78A2C8EC0797}"/>
              </a:ext>
            </a:extLst>
          </p:cNvPr>
          <p:cNvGrpSpPr/>
          <p:nvPr userDrawn="1"/>
        </p:nvGrpSpPr>
        <p:grpSpPr>
          <a:xfrm>
            <a:off x="10598547" y="1145375"/>
            <a:ext cx="1122075" cy="1731859"/>
            <a:chOff x="7723680" y="1702457"/>
            <a:chExt cx="1122074" cy="1731859"/>
          </a:xfrm>
        </p:grpSpPr>
        <p:sp>
          <p:nvSpPr>
            <p:cNvPr id="15" name="Legend1" hidden="1">
              <a:extLst>
                <a:ext uri="{FF2B5EF4-FFF2-40B4-BE49-F238E27FC236}">
                  <a16:creationId xmlns:a16="http://schemas.microsoft.com/office/drawing/2014/main" id="{A9F89DDE-006A-FFB6-A350-2A5ECB3537B9}"/>
                </a:ext>
              </a:extLst>
            </p:cNvPr>
            <p:cNvSpPr txBox="1"/>
            <p:nvPr/>
          </p:nvSpPr>
          <p:spPr>
            <a:xfrm>
              <a:off x="8076313" y="1709753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7" name="Legend2" hidden="1">
              <a:extLst>
                <a:ext uri="{FF2B5EF4-FFF2-40B4-BE49-F238E27FC236}">
                  <a16:creationId xmlns:a16="http://schemas.microsoft.com/office/drawing/2014/main" id="{0B12A7E2-E18F-7A04-5359-71BA14370AED}"/>
                </a:ext>
              </a:extLst>
            </p:cNvPr>
            <p:cNvSpPr txBox="1"/>
            <p:nvPr/>
          </p:nvSpPr>
          <p:spPr>
            <a:xfrm>
              <a:off x="8076311" y="208521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8" name="Legend3" hidden="1">
              <a:extLst>
                <a:ext uri="{FF2B5EF4-FFF2-40B4-BE49-F238E27FC236}">
                  <a16:creationId xmlns:a16="http://schemas.microsoft.com/office/drawing/2014/main" id="{DA051C69-EF22-8A82-21E8-DD2CD781D0FE}"/>
                </a:ext>
              </a:extLst>
            </p:cNvPr>
            <p:cNvSpPr txBox="1"/>
            <p:nvPr/>
          </p:nvSpPr>
          <p:spPr>
            <a:xfrm>
              <a:off x="8076311" y="2460672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9" name="Legend4" hidden="1">
              <a:extLst>
                <a:ext uri="{FF2B5EF4-FFF2-40B4-BE49-F238E27FC236}">
                  <a16:creationId xmlns:a16="http://schemas.microsoft.com/office/drawing/2014/main" id="{11866742-0583-A976-F306-D96949C4FE66}"/>
                </a:ext>
              </a:extLst>
            </p:cNvPr>
            <p:cNvSpPr txBox="1"/>
            <p:nvPr/>
          </p:nvSpPr>
          <p:spPr>
            <a:xfrm>
              <a:off x="8076311" y="2836129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20" name="Legend5" hidden="1">
              <a:extLst>
                <a:ext uri="{FF2B5EF4-FFF2-40B4-BE49-F238E27FC236}">
                  <a16:creationId xmlns:a16="http://schemas.microsoft.com/office/drawing/2014/main" id="{BA6C5458-D66F-B282-7DA9-B830455FB76F}"/>
                </a:ext>
              </a:extLst>
            </p:cNvPr>
            <p:cNvSpPr txBox="1"/>
            <p:nvPr/>
          </p:nvSpPr>
          <p:spPr>
            <a:xfrm>
              <a:off x="8076311" y="321159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grpSp>
          <p:nvGrpSpPr>
            <p:cNvPr id="21" name="MoonLegend1" hidden="1">
              <a:extLst>
                <a:ext uri="{FF2B5EF4-FFF2-40B4-BE49-F238E27FC236}">
                  <a16:creationId xmlns:a16="http://schemas.microsoft.com/office/drawing/2014/main" id="{5F6BF496-02B8-D551-EB9A-4458D035DFE8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34" name="Oval 33" hidden="1">
                <a:extLst>
                  <a:ext uri="{FF2B5EF4-FFF2-40B4-BE49-F238E27FC236}">
                    <a16:creationId xmlns:a16="http://schemas.microsoft.com/office/drawing/2014/main" id="{0491405E-AB71-2D6B-5004-A2AF4CB9EC6E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 34" hidden="1">
                <a:extLst>
                  <a:ext uri="{FF2B5EF4-FFF2-40B4-BE49-F238E27FC236}">
                    <a16:creationId xmlns:a16="http://schemas.microsoft.com/office/drawing/2014/main" id="{45F47528-5892-3F57-52D9-A9D05E2F45A8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2" name="MoonLegend2" hidden="1">
              <a:extLst>
                <a:ext uri="{FF2B5EF4-FFF2-40B4-BE49-F238E27FC236}">
                  <a16:creationId xmlns:a16="http://schemas.microsoft.com/office/drawing/2014/main" id="{564C9FB4-9D98-077E-6BDF-8E5A9138319E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32" name="Oval 31" hidden="1">
                <a:extLst>
                  <a:ext uri="{FF2B5EF4-FFF2-40B4-BE49-F238E27FC236}">
                    <a16:creationId xmlns:a16="http://schemas.microsoft.com/office/drawing/2014/main" id="{BC18E317-1075-B2C2-623A-FB11001D47BA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c 32" hidden="1">
                <a:extLst>
                  <a:ext uri="{FF2B5EF4-FFF2-40B4-BE49-F238E27FC236}">
                    <a16:creationId xmlns:a16="http://schemas.microsoft.com/office/drawing/2014/main" id="{2E161CDD-DA48-3E8F-D21E-598ECE949641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3" name="MoonLegend3" hidden="1">
              <a:extLst>
                <a:ext uri="{FF2B5EF4-FFF2-40B4-BE49-F238E27FC236}">
                  <a16:creationId xmlns:a16="http://schemas.microsoft.com/office/drawing/2014/main" id="{3589AA38-ABEA-2A74-F914-0CE43E956BA7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30" name="Oval 29" hidden="1">
                <a:extLst>
                  <a:ext uri="{FF2B5EF4-FFF2-40B4-BE49-F238E27FC236}">
                    <a16:creationId xmlns:a16="http://schemas.microsoft.com/office/drawing/2014/main" id="{2E009C57-CE26-9E65-89C3-77124AF1454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 30" hidden="1">
                <a:extLst>
                  <a:ext uri="{FF2B5EF4-FFF2-40B4-BE49-F238E27FC236}">
                    <a16:creationId xmlns:a16="http://schemas.microsoft.com/office/drawing/2014/main" id="{90639BE0-5184-60EF-F371-A4C48D593E5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4" name="MoonLegend4" hidden="1">
              <a:extLst>
                <a:ext uri="{FF2B5EF4-FFF2-40B4-BE49-F238E27FC236}">
                  <a16:creationId xmlns:a16="http://schemas.microsoft.com/office/drawing/2014/main" id="{1B5D382C-7A2D-9EBA-17BD-AFABF93F5A7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8" name="Oval 27" hidden="1">
                <a:extLst>
                  <a:ext uri="{FF2B5EF4-FFF2-40B4-BE49-F238E27FC236}">
                    <a16:creationId xmlns:a16="http://schemas.microsoft.com/office/drawing/2014/main" id="{86855BB7-8F90-AC08-2343-3D94B043D697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c 28" hidden="1">
                <a:extLst>
                  <a:ext uri="{FF2B5EF4-FFF2-40B4-BE49-F238E27FC236}">
                    <a16:creationId xmlns:a16="http://schemas.microsoft.com/office/drawing/2014/main" id="{D1278202-8D94-A1AF-95F7-03C45067CC5A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5" name="MoonLegend5" hidden="1">
              <a:extLst>
                <a:ext uri="{FF2B5EF4-FFF2-40B4-BE49-F238E27FC236}">
                  <a16:creationId xmlns:a16="http://schemas.microsoft.com/office/drawing/2014/main" id="{77952300-115F-2B4B-252B-FBF1C8C4F830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6" name="Oval 25" hidden="1">
                <a:extLst>
                  <a:ext uri="{FF2B5EF4-FFF2-40B4-BE49-F238E27FC236}">
                    <a16:creationId xmlns:a16="http://schemas.microsoft.com/office/drawing/2014/main" id="{ED665B63-C1F8-1F80-D572-2119929FC97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 26" hidden="1">
                <a:extLst>
                  <a:ext uri="{FF2B5EF4-FFF2-40B4-BE49-F238E27FC236}">
                    <a16:creationId xmlns:a16="http://schemas.microsoft.com/office/drawing/2014/main" id="{BEBC95AE-E3BB-CAF0-6BCF-D9D52B521E1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</p:grpSp>
      <p:grpSp>
        <p:nvGrpSpPr>
          <p:cNvPr id="36" name="LegendBoxes" hidden="1">
            <a:extLst>
              <a:ext uri="{FF2B5EF4-FFF2-40B4-BE49-F238E27FC236}">
                <a16:creationId xmlns:a16="http://schemas.microsoft.com/office/drawing/2014/main" id="{1291E9A6-EDD3-D03D-FF43-400CEAA4E827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652400" y="4322759"/>
            <a:chExt cx="1095585" cy="1717412"/>
          </a:xfrm>
        </p:grpSpPr>
        <p:sp>
          <p:nvSpPr>
            <p:cNvPr id="37" name="RectangleLegend1" hidden="1">
              <a:extLst>
                <a:ext uri="{FF2B5EF4-FFF2-40B4-BE49-F238E27FC236}">
                  <a16:creationId xmlns:a16="http://schemas.microsoft.com/office/drawing/2014/main" id="{BD1636B0-8A23-EE8A-7626-DF24F98C8DB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8" name="RectangleLegend2" hidden="1">
              <a:extLst>
                <a:ext uri="{FF2B5EF4-FFF2-40B4-BE49-F238E27FC236}">
                  <a16:creationId xmlns:a16="http://schemas.microsoft.com/office/drawing/2014/main" id="{BBFB2AF2-927A-89E7-3F0A-FC8CEC1BEF7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9" name="RectangleLegend3" hidden="1">
              <a:extLst>
                <a:ext uri="{FF2B5EF4-FFF2-40B4-BE49-F238E27FC236}">
                  <a16:creationId xmlns:a16="http://schemas.microsoft.com/office/drawing/2014/main" id="{8C717B85-CD42-FD06-5ED1-5112439387E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0" name="RectangleLegend4" hidden="1">
              <a:extLst>
                <a:ext uri="{FF2B5EF4-FFF2-40B4-BE49-F238E27FC236}">
                  <a16:creationId xmlns:a16="http://schemas.microsoft.com/office/drawing/2014/main" id="{5298AA12-16F0-802E-A423-1D37D79F0ECD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1" name="RectangleLegend5" hidden="1">
              <a:extLst>
                <a:ext uri="{FF2B5EF4-FFF2-40B4-BE49-F238E27FC236}">
                  <a16:creationId xmlns:a16="http://schemas.microsoft.com/office/drawing/2014/main" id="{73DB8DA1-39FC-93DD-6094-9925A6FC1358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2" name="Legend1" hidden="1">
              <a:extLst>
                <a:ext uri="{FF2B5EF4-FFF2-40B4-BE49-F238E27FC236}">
                  <a16:creationId xmlns:a16="http://schemas.microsoft.com/office/drawing/2014/main" id="{8D91AC3A-E29E-C6EF-48B9-FC1F9F5DEF64}"/>
                </a:ext>
              </a:extLst>
            </p:cNvPr>
            <p:cNvSpPr txBox="1"/>
            <p:nvPr/>
          </p:nvSpPr>
          <p:spPr>
            <a:xfrm>
              <a:off x="1097854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3" name="Legend2" hidden="1">
              <a:extLst>
                <a:ext uri="{FF2B5EF4-FFF2-40B4-BE49-F238E27FC236}">
                  <a16:creationId xmlns:a16="http://schemas.microsoft.com/office/drawing/2014/main" id="{60731C56-74E8-7EF7-5847-4571413991BE}"/>
                </a:ext>
              </a:extLst>
            </p:cNvPr>
            <p:cNvSpPr txBox="1"/>
            <p:nvPr/>
          </p:nvSpPr>
          <p:spPr>
            <a:xfrm>
              <a:off x="1097854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4" name="Legend3" hidden="1">
              <a:extLst>
                <a:ext uri="{FF2B5EF4-FFF2-40B4-BE49-F238E27FC236}">
                  <a16:creationId xmlns:a16="http://schemas.microsoft.com/office/drawing/2014/main" id="{14E6014A-7C29-7400-9AD4-BAACA0E08FA6}"/>
                </a:ext>
              </a:extLst>
            </p:cNvPr>
            <p:cNvSpPr txBox="1"/>
            <p:nvPr/>
          </p:nvSpPr>
          <p:spPr>
            <a:xfrm>
              <a:off x="1097854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5" name="Legend4" hidden="1">
              <a:extLst>
                <a:ext uri="{FF2B5EF4-FFF2-40B4-BE49-F238E27FC236}">
                  <a16:creationId xmlns:a16="http://schemas.microsoft.com/office/drawing/2014/main" id="{8F1C0722-89AD-2302-DCFD-6DFD2BDD6211}"/>
                </a:ext>
              </a:extLst>
            </p:cNvPr>
            <p:cNvSpPr txBox="1"/>
            <p:nvPr/>
          </p:nvSpPr>
          <p:spPr>
            <a:xfrm>
              <a:off x="1097854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6" name="Legend5" hidden="1">
              <a:extLst>
                <a:ext uri="{FF2B5EF4-FFF2-40B4-BE49-F238E27FC236}">
                  <a16:creationId xmlns:a16="http://schemas.microsoft.com/office/drawing/2014/main" id="{58D43DB6-09A5-E290-81A5-4A7378634A86}"/>
                </a:ext>
              </a:extLst>
            </p:cNvPr>
            <p:cNvSpPr txBox="1"/>
            <p:nvPr/>
          </p:nvSpPr>
          <p:spPr>
            <a:xfrm>
              <a:off x="1097854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141E8E-498E-F825-2FBC-D42A52699A5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F6998F6E-E978-B0B5-546D-5562B7FB0A6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201FCE-1874-4C9F-265B-722FA8151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80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4099" r:id="rId15"/>
    <p:sldLayoutId id="2147484115" r:id="rId16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9F8A398-5B58-B6A4-30DD-786B4411516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375" y="3336584"/>
            <a:ext cx="12203375" cy="321143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32288" y="5983807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231694" y="5983806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pic>
        <p:nvPicPr>
          <p:cNvPr id="41" name="Imagen 14">
            <a:extLst>
              <a:ext uri="{FF2B5EF4-FFF2-40B4-BE49-F238E27FC236}">
                <a16:creationId xmlns:a16="http://schemas.microsoft.com/office/drawing/2014/main" id="{C93F8845-0216-0F9A-6D54-1178230E8C9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137874" y="1186402"/>
            <a:ext cx="4690269" cy="1149342"/>
          </a:xfrm>
          <a:prstGeom prst="rect">
            <a:avLst/>
          </a:prstGeom>
        </p:spPr>
      </p:pic>
      <p:pic>
        <p:nvPicPr>
          <p:cNvPr id="43" name="Picture Placeholder 8">
            <a:extLst>
              <a:ext uri="{FF2B5EF4-FFF2-40B4-BE49-F238E27FC236}">
                <a16:creationId xmlns:a16="http://schemas.microsoft.com/office/drawing/2014/main" id="{722E681C-29D0-B1F8-458C-7B109FA32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1" r="-8001"/>
          <a:stretch/>
        </p:blipFill>
        <p:spPr>
          <a:xfrm>
            <a:off x="11179209" y="6586183"/>
            <a:ext cx="856645" cy="235497"/>
          </a:xfrm>
          <a:prstGeom prst="rect">
            <a:avLst/>
          </a:prstGeom>
        </p:spPr>
      </p:pic>
      <p:sp>
        <p:nvSpPr>
          <p:cNvPr id="44" name="Title 5">
            <a:extLst>
              <a:ext uri="{FF2B5EF4-FFF2-40B4-BE49-F238E27FC236}">
                <a16:creationId xmlns:a16="http://schemas.microsoft.com/office/drawing/2014/main" id="{7FA0FB41-27A3-D7AF-399A-3050244C7AE6}"/>
              </a:ext>
            </a:extLst>
          </p:cNvPr>
          <p:cNvSpPr txBox="1">
            <a:spLocks/>
          </p:cNvSpPr>
          <p:nvPr userDrawn="1"/>
        </p:nvSpPr>
        <p:spPr>
          <a:xfrm>
            <a:off x="10310128" y="6586183"/>
            <a:ext cx="949693" cy="2418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70" i="1"/>
              <a:t>Con apoyo de</a:t>
            </a:r>
            <a:br>
              <a:rPr lang="es-ES" sz="1698"/>
            </a:br>
            <a:endParaRPr lang="en-US" sz="1698"/>
          </a:p>
        </p:txBody>
      </p:sp>
      <p:sp>
        <p:nvSpPr>
          <p:cNvPr id="45" name="Title Placeholder 44">
            <a:extLst>
              <a:ext uri="{FF2B5EF4-FFF2-40B4-BE49-F238E27FC236}">
                <a16:creationId xmlns:a16="http://schemas.microsoft.com/office/drawing/2014/main" id="{BCE74892-DBA0-319C-ACD2-F576F788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840" y="5277310"/>
            <a:ext cx="4786337" cy="55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DO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3D8A770-27F8-158D-6972-799B68CD4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837" y="5975679"/>
            <a:ext cx="3088729" cy="35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Author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7417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3" r:id="rId5"/>
    <p:sldLayoutId id="2147484224" r:id="rId6"/>
    <p:sldLayoutId id="2147484225" r:id="rId7"/>
    <p:sldLayoutId id="2147484226" r:id="rId8"/>
    <p:sldLayoutId id="2147484227" r:id="rId9"/>
  </p:sldLayoutIdLst>
  <p:txStyles>
    <p:titleStyle>
      <a:lvl1pPr algn="ctr">
        <a:defRPr sz="1698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3" y="36830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41" y="1431930"/>
            <a:ext cx="11160128" cy="4751593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023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  <p:sldLayoutId id="2147484255" r:id="rId27"/>
    <p:sldLayoutId id="2147484256" r:id="rId28"/>
    <p:sldLayoutId id="2147484257" r:id="rId29"/>
    <p:sldLayoutId id="2147484258" r:id="rId30"/>
    <p:sldLayoutId id="2147484259" r:id="rId31"/>
    <p:sldLayoutId id="2147484260" r:id="rId32"/>
    <p:sldLayoutId id="2147484261" r:id="rId33"/>
    <p:sldLayoutId id="2147484262" r:id="rId34"/>
    <p:sldLayoutId id="2147484263" r:id="rId35"/>
    <p:sldLayoutId id="2147484264" r:id="rId36"/>
    <p:sldLayoutId id="2147484265" r:id="rId37"/>
    <p:sldLayoutId id="2147484266" r:id="rId38"/>
    <p:sldLayoutId id="2147484267" r:id="rId39"/>
    <p:sldLayoutId id="2147484268" r:id="rId40"/>
    <p:sldLayoutId id="2147484269" r:id="rId41"/>
    <p:sldLayoutId id="2147484270" r:id="rId42"/>
  </p:sldLayoutIdLst>
  <p:hf hdr="0" ftr="0" dt="0"/>
  <p:txStyles>
    <p:titleStyle>
      <a:lvl1pPr algn="l" defTabSz="91444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30201" indent="-230201" algn="l" defTabSz="914448" rtl="0" eaLnBrk="1" latinLnBrk="0" hangingPunct="1">
        <a:lnSpc>
          <a:spcPts val="22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86" indent="-236551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647" indent="-225437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197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06633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2545" indent="-225437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8766" indent="-169872" algn="l" defTabSz="914448" rtl="0" eaLnBrk="1" latinLnBrk="0" hangingPunct="1">
        <a:lnSpc>
          <a:spcPct val="90000"/>
        </a:lnSpc>
        <a:spcBef>
          <a:spcPts val="501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8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6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4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4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7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9">
          <p15:clr>
            <a:srgbClr val="A4A3A4"/>
          </p15:clr>
        </p15:guide>
        <p15:guide id="3" orient="horz" pos="232">
          <p15:clr>
            <a:srgbClr val="F26B43"/>
          </p15:clr>
        </p15:guide>
        <p15:guide id="4" pos="326">
          <p15:clr>
            <a:srgbClr val="F26B43"/>
          </p15:clr>
        </p15:guide>
        <p15:guide id="5" pos="7356">
          <p15:clr>
            <a:srgbClr val="F26B43"/>
          </p15:clr>
        </p15:guide>
        <p15:guide id="6" pos="1414">
          <p15:clr>
            <a:srgbClr val="A4A3A4"/>
          </p15:clr>
        </p15:guide>
        <p15:guide id="7" pos="1511">
          <p15:clr>
            <a:srgbClr val="A4A3A4"/>
          </p15:clr>
        </p15:guide>
        <p15:guide id="10" pos="3790">
          <p15:clr>
            <a:srgbClr val="A4A3A4"/>
          </p15:clr>
        </p15:guide>
        <p15:guide id="11" pos="4979">
          <p15:clr>
            <a:srgbClr val="A4A3A4"/>
          </p15:clr>
        </p15:guide>
        <p15:guide id="12" pos="5076">
          <p15:clr>
            <a:srgbClr val="A4A3A4"/>
          </p15:clr>
        </p15:guide>
        <p15:guide id="13" pos="6169">
          <p15:clr>
            <a:srgbClr val="A4A3A4"/>
          </p15:clr>
        </p15:guide>
        <p15:guide id="14" pos="6266">
          <p15:clr>
            <a:srgbClr val="A4A3A4"/>
          </p15:clr>
        </p15:guide>
        <p15:guide id="15" pos="2601">
          <p15:clr>
            <a:srgbClr val="A4A3A4"/>
          </p15:clr>
        </p15:guide>
        <p15:guide id="16" pos="2700">
          <p15:clr>
            <a:srgbClr val="A4A3A4"/>
          </p15:clr>
        </p15:guide>
        <p15:guide id="17" orient="horz" pos="3974">
          <p15:clr>
            <a:srgbClr val="F26B43"/>
          </p15:clr>
        </p15:guide>
        <p15:guide id="18" orient="horz" pos="90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3" y="36830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41" y="1431930"/>
            <a:ext cx="11160128" cy="4751593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4663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0" r:id="rId27"/>
    <p:sldLayoutId id="2147484311" r:id="rId28"/>
    <p:sldLayoutId id="2147484312" r:id="rId29"/>
    <p:sldLayoutId id="2147484313" r:id="rId30"/>
    <p:sldLayoutId id="2147484314" r:id="rId31"/>
    <p:sldLayoutId id="2147484315" r:id="rId32"/>
    <p:sldLayoutId id="2147484316" r:id="rId33"/>
    <p:sldLayoutId id="2147484317" r:id="rId34"/>
    <p:sldLayoutId id="2147484318" r:id="rId35"/>
    <p:sldLayoutId id="2147484319" r:id="rId36"/>
    <p:sldLayoutId id="2147484320" r:id="rId37"/>
    <p:sldLayoutId id="2147484321" r:id="rId38"/>
    <p:sldLayoutId id="2147484322" r:id="rId39"/>
    <p:sldLayoutId id="2147484323" r:id="rId40"/>
  </p:sldLayoutIdLst>
  <p:hf hdr="0" ftr="0" dt="0"/>
  <p:txStyles>
    <p:titleStyle>
      <a:lvl1pPr algn="l" defTabSz="91444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30201" indent="-230201" algn="l" defTabSz="914448" rtl="0" eaLnBrk="1" latinLnBrk="0" hangingPunct="1">
        <a:lnSpc>
          <a:spcPts val="22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86" indent="-236551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647" indent="-225437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197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06633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2545" indent="-225437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8766" indent="-169872" algn="l" defTabSz="914448" rtl="0" eaLnBrk="1" latinLnBrk="0" hangingPunct="1">
        <a:lnSpc>
          <a:spcPct val="90000"/>
        </a:lnSpc>
        <a:spcBef>
          <a:spcPts val="501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8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6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4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4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7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9">
          <p15:clr>
            <a:srgbClr val="A4A3A4"/>
          </p15:clr>
        </p15:guide>
        <p15:guide id="3" orient="horz" pos="232">
          <p15:clr>
            <a:srgbClr val="F26B43"/>
          </p15:clr>
        </p15:guide>
        <p15:guide id="4" pos="326">
          <p15:clr>
            <a:srgbClr val="F26B43"/>
          </p15:clr>
        </p15:guide>
        <p15:guide id="5" pos="7356">
          <p15:clr>
            <a:srgbClr val="F26B43"/>
          </p15:clr>
        </p15:guide>
        <p15:guide id="6" pos="1414">
          <p15:clr>
            <a:srgbClr val="A4A3A4"/>
          </p15:clr>
        </p15:guide>
        <p15:guide id="7" pos="1511">
          <p15:clr>
            <a:srgbClr val="A4A3A4"/>
          </p15:clr>
        </p15:guide>
        <p15:guide id="10" pos="3790">
          <p15:clr>
            <a:srgbClr val="A4A3A4"/>
          </p15:clr>
        </p15:guide>
        <p15:guide id="11" pos="4979">
          <p15:clr>
            <a:srgbClr val="A4A3A4"/>
          </p15:clr>
        </p15:guide>
        <p15:guide id="12" pos="5076">
          <p15:clr>
            <a:srgbClr val="A4A3A4"/>
          </p15:clr>
        </p15:guide>
        <p15:guide id="13" pos="6169">
          <p15:clr>
            <a:srgbClr val="A4A3A4"/>
          </p15:clr>
        </p15:guide>
        <p15:guide id="14" pos="6266">
          <p15:clr>
            <a:srgbClr val="A4A3A4"/>
          </p15:clr>
        </p15:guide>
        <p15:guide id="15" pos="2601">
          <p15:clr>
            <a:srgbClr val="A4A3A4"/>
          </p15:clr>
        </p15:guide>
        <p15:guide id="16" pos="2700">
          <p15:clr>
            <a:srgbClr val="A4A3A4"/>
          </p15:clr>
        </p15:guide>
        <p15:guide id="17" orient="horz" pos="3974">
          <p15:clr>
            <a:srgbClr val="F26B43"/>
          </p15:clr>
        </p15:guide>
        <p15:guide id="18" orient="horz" pos="9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383528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8" imgW="592" imgH="591" progId="TCLayout.ActiveDocument.1">
                  <p:embed/>
                </p:oleObj>
              </mc:Choice>
              <mc:Fallback>
                <p:oleObj name="think-cell Slide" r:id="rId4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style</a:t>
            </a:r>
            <a:endParaRPr lang="es-ES"/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30"/>
            </p:custDataLst>
          </p:nvPr>
        </p:nvGrpSpPr>
        <p:grpSpPr>
          <a:xfrm>
            <a:off x="1526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31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s-ES" sz="800" err="1">
                <a:latin typeface="Century Gothic" panose="020B0502020202020204" pitchFamily="34" charset="0"/>
              </a:rPr>
              <a:t>Footnotes</a:t>
            </a:r>
            <a:endParaRPr lang="es-ES" sz="800">
              <a:latin typeface="Century Gothic" panose="020B0502020202020204" pitchFamily="34" charset="0"/>
            </a:endParaRPr>
          </a:p>
        </p:txBody>
      </p:sp>
      <p:sp>
        <p:nvSpPr>
          <p:cNvPr id="176" name="Sticker" hidden="1">
            <a:extLst>
              <a:ext uri="{FF2B5EF4-FFF2-40B4-BE49-F238E27FC236}">
                <a16:creationId xmlns:a16="http://schemas.microsoft.com/office/drawing/2014/main" id="{F05F3D84-B1F2-4969-91DD-7BB0F78A4159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s-ES" sz="800">
                <a:latin typeface="Century Gothic" panose="020B0502020202020204" pitchFamily="34" charset="0"/>
              </a:rPr>
              <a:t>STICKER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32"/>
            </p:custDataLst>
          </p:nvPr>
        </p:nvSpPr>
        <p:spPr>
          <a:xfrm>
            <a:off x="5987742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s-ES" sz="1600">
                <a:latin typeface="Century Gothic" panose="020B0502020202020204" pitchFamily="34" charset="0"/>
              </a:rPr>
              <a:t>Título</a:t>
            </a:r>
          </a:p>
          <a:p>
            <a:pPr lvl="0"/>
            <a:r>
              <a:rPr lang="es-ES" sz="1600" b="0">
                <a:latin typeface="Century Gothic" panose="020B0502020202020204" pitchFamily="34" charset="0"/>
              </a:rPr>
              <a:t>Unidad de medida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9" y="2170800"/>
            <a:ext cx="2832507" cy="163121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s-ES" err="1"/>
              <a:t>Click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edit</a:t>
            </a:r>
            <a:r>
              <a:rPr lang="es-ES"/>
              <a:t> Master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styles</a:t>
            </a:r>
            <a:endParaRPr lang="es-ES"/>
          </a:p>
          <a:p>
            <a:pPr lvl="1"/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2"/>
            <a:r>
              <a:rPr lang="es-ES" err="1"/>
              <a:t>Third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3"/>
            <a:r>
              <a:rPr lang="es-ES" err="1"/>
              <a:t>Fourth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  <a:p>
            <a:pPr lvl="4"/>
            <a:r>
              <a:rPr lang="es-ES" err="1"/>
              <a:t>Fifth</a:t>
            </a:r>
            <a:r>
              <a:rPr lang="es-ES"/>
              <a:t> </a:t>
            </a:r>
            <a:r>
              <a:rPr lang="es-ES" err="1"/>
              <a:t>level</a:t>
            </a:r>
            <a:endParaRPr lang="es-ES"/>
          </a:p>
        </p:txBody>
      </p:sp>
      <p:grpSp>
        <p:nvGrpSpPr>
          <p:cNvPr id="6" name="LegendBoxes" hidden="1">
            <a:extLst>
              <a:ext uri="{FF2B5EF4-FFF2-40B4-BE49-F238E27FC236}">
                <a16:creationId xmlns:a16="http://schemas.microsoft.com/office/drawing/2014/main" id="{EF0FD51B-F0DE-58F8-6DEA-0E18EE2195D3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554770" y="4322759"/>
            <a:chExt cx="1095585" cy="1717412"/>
          </a:xfrm>
        </p:grpSpPr>
        <p:sp>
          <p:nvSpPr>
            <p:cNvPr id="7" name="RectangleLegend1" hidden="1">
              <a:extLst>
                <a:ext uri="{FF2B5EF4-FFF2-40B4-BE49-F238E27FC236}">
                  <a16:creationId xmlns:a16="http://schemas.microsoft.com/office/drawing/2014/main" id="{E63D20DF-9202-54A1-392F-E2880BC114F6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Legend2" hidden="1">
              <a:extLst>
                <a:ext uri="{FF2B5EF4-FFF2-40B4-BE49-F238E27FC236}">
                  <a16:creationId xmlns:a16="http://schemas.microsoft.com/office/drawing/2014/main" id="{9C49476D-06C5-C628-0D24-3E84327D6918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RectangleLegend3" hidden="1">
              <a:extLst>
                <a:ext uri="{FF2B5EF4-FFF2-40B4-BE49-F238E27FC236}">
                  <a16:creationId xmlns:a16="http://schemas.microsoft.com/office/drawing/2014/main" id="{CDC9D87F-11C1-D47E-8A51-760BAC2A6ACD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Legend4" hidden="1">
              <a:extLst>
                <a:ext uri="{FF2B5EF4-FFF2-40B4-BE49-F238E27FC236}">
                  <a16:creationId xmlns:a16="http://schemas.microsoft.com/office/drawing/2014/main" id="{0B8F9BCE-F65B-A321-7BFC-73036CF90F5C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Legend5" hidden="1">
              <a:extLst>
                <a:ext uri="{FF2B5EF4-FFF2-40B4-BE49-F238E27FC236}">
                  <a16:creationId xmlns:a16="http://schemas.microsoft.com/office/drawing/2014/main" id="{6584DBCA-1FC9-8AA4-ADD9-3740569A2F75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Legend1" hidden="1">
              <a:extLst>
                <a:ext uri="{FF2B5EF4-FFF2-40B4-BE49-F238E27FC236}">
                  <a16:creationId xmlns:a16="http://schemas.microsoft.com/office/drawing/2014/main" id="{7984E262-6589-A27B-4827-4C17F7C430D1}"/>
                </a:ext>
              </a:extLst>
            </p:cNvPr>
            <p:cNvSpPr txBox="1"/>
            <p:nvPr/>
          </p:nvSpPr>
          <p:spPr>
            <a:xfrm>
              <a:off x="1088091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13" name="Legend2" hidden="1">
              <a:extLst>
                <a:ext uri="{FF2B5EF4-FFF2-40B4-BE49-F238E27FC236}">
                  <a16:creationId xmlns:a16="http://schemas.microsoft.com/office/drawing/2014/main" id="{3EE8B370-F750-258A-FA97-48E94631F4F1}"/>
                </a:ext>
              </a:extLst>
            </p:cNvPr>
            <p:cNvSpPr txBox="1"/>
            <p:nvPr/>
          </p:nvSpPr>
          <p:spPr>
            <a:xfrm>
              <a:off x="1088091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14" name="Legend3" hidden="1">
              <a:extLst>
                <a:ext uri="{FF2B5EF4-FFF2-40B4-BE49-F238E27FC236}">
                  <a16:creationId xmlns:a16="http://schemas.microsoft.com/office/drawing/2014/main" id="{48DFA346-9605-446F-0BCD-261522A20B6D}"/>
                </a:ext>
              </a:extLst>
            </p:cNvPr>
            <p:cNvSpPr txBox="1"/>
            <p:nvPr/>
          </p:nvSpPr>
          <p:spPr>
            <a:xfrm>
              <a:off x="1088091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15" name="Legend4" hidden="1">
              <a:extLst>
                <a:ext uri="{FF2B5EF4-FFF2-40B4-BE49-F238E27FC236}">
                  <a16:creationId xmlns:a16="http://schemas.microsoft.com/office/drawing/2014/main" id="{82F1357E-48AA-BC78-5454-A04711712E60}"/>
                </a:ext>
              </a:extLst>
            </p:cNvPr>
            <p:cNvSpPr txBox="1"/>
            <p:nvPr/>
          </p:nvSpPr>
          <p:spPr>
            <a:xfrm>
              <a:off x="1088091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16" name="Legend5" hidden="1">
              <a:extLst>
                <a:ext uri="{FF2B5EF4-FFF2-40B4-BE49-F238E27FC236}">
                  <a16:creationId xmlns:a16="http://schemas.microsoft.com/office/drawing/2014/main" id="{95413AC4-255A-F439-4927-2F8C307C5866}"/>
                </a:ext>
              </a:extLst>
            </p:cNvPr>
            <p:cNvSpPr txBox="1"/>
            <p:nvPr/>
          </p:nvSpPr>
          <p:spPr>
            <a:xfrm>
              <a:off x="1088091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</p:grpSp>
      <p:grpSp>
        <p:nvGrpSpPr>
          <p:cNvPr id="17" name="LegendLines" hidden="1">
            <a:extLst>
              <a:ext uri="{FF2B5EF4-FFF2-40B4-BE49-F238E27FC236}">
                <a16:creationId xmlns:a16="http://schemas.microsoft.com/office/drawing/2014/main" id="{3277B0C9-D562-1B39-4030-161BDE0337F6}"/>
              </a:ext>
            </a:extLst>
          </p:cNvPr>
          <p:cNvGrpSpPr/>
          <p:nvPr userDrawn="1"/>
        </p:nvGrpSpPr>
        <p:grpSpPr>
          <a:xfrm>
            <a:off x="10227529" y="3150767"/>
            <a:ext cx="1493083" cy="958414"/>
            <a:chOff x="10162879" y="3243708"/>
            <a:chExt cx="1493082" cy="958414"/>
          </a:xfrm>
        </p:grpSpPr>
        <p:sp>
          <p:nvSpPr>
            <p:cNvPr id="18" name="Legend1" hidden="1">
              <a:extLst>
                <a:ext uri="{FF2B5EF4-FFF2-40B4-BE49-F238E27FC236}">
                  <a16:creationId xmlns:a16="http://schemas.microsoft.com/office/drawing/2014/main" id="{B375DB8C-CF37-D076-D8EE-E23A3407EF33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19" name="Legend2" hidden="1">
              <a:extLst>
                <a:ext uri="{FF2B5EF4-FFF2-40B4-BE49-F238E27FC236}">
                  <a16:creationId xmlns:a16="http://schemas.microsoft.com/office/drawing/2014/main" id="{BF74A8DA-F11E-E046-3F50-C756DC2E530E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0" name="Legend3" hidden="1">
              <a:extLst>
                <a:ext uri="{FF2B5EF4-FFF2-40B4-BE49-F238E27FC236}">
                  <a16:creationId xmlns:a16="http://schemas.microsoft.com/office/drawing/2014/main" id="{1E9ED9CA-2572-3B92-06C2-2FC96F97F726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1" name="LineLegend3" hidden="1">
              <a:extLst>
                <a:ext uri="{FF2B5EF4-FFF2-40B4-BE49-F238E27FC236}">
                  <a16:creationId xmlns:a16="http://schemas.microsoft.com/office/drawing/2014/main" id="{15A036CA-F708-971B-7456-AA32A8AEF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2" name="LineLegend2" hidden="1">
              <a:extLst>
                <a:ext uri="{FF2B5EF4-FFF2-40B4-BE49-F238E27FC236}">
                  <a16:creationId xmlns:a16="http://schemas.microsoft.com/office/drawing/2014/main" id="{EA7CAD33-0887-20A3-E753-3696C255660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3" name="LineLegend1" hidden="1">
              <a:extLst>
                <a:ext uri="{FF2B5EF4-FFF2-40B4-BE49-F238E27FC236}">
                  <a16:creationId xmlns:a16="http://schemas.microsoft.com/office/drawing/2014/main" id="{4C83E6C6-B848-F959-D391-CB82938F0DF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4" name="LegendMoons" hidden="1">
            <a:extLst>
              <a:ext uri="{FF2B5EF4-FFF2-40B4-BE49-F238E27FC236}">
                <a16:creationId xmlns:a16="http://schemas.microsoft.com/office/drawing/2014/main" id="{B7DE1A2C-4F51-D9E8-F5C1-CD317BB673E5}"/>
              </a:ext>
            </a:extLst>
          </p:cNvPr>
          <p:cNvGrpSpPr/>
          <p:nvPr userDrawn="1"/>
        </p:nvGrpSpPr>
        <p:grpSpPr>
          <a:xfrm>
            <a:off x="10598547" y="1146590"/>
            <a:ext cx="1122075" cy="1731859"/>
            <a:chOff x="7716535" y="2630582"/>
            <a:chExt cx="1122074" cy="1731859"/>
          </a:xfrm>
        </p:grpSpPr>
        <p:sp>
          <p:nvSpPr>
            <p:cNvPr id="25" name="Legend1" hidden="1">
              <a:extLst>
                <a:ext uri="{FF2B5EF4-FFF2-40B4-BE49-F238E27FC236}">
                  <a16:creationId xmlns:a16="http://schemas.microsoft.com/office/drawing/2014/main" id="{86F9D57A-4B44-67CD-ABD5-DC1028E543F1}"/>
                </a:ext>
              </a:extLst>
            </p:cNvPr>
            <p:cNvSpPr txBox="1"/>
            <p:nvPr/>
          </p:nvSpPr>
          <p:spPr>
            <a:xfrm>
              <a:off x="8069168" y="2637878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6" name="Legend2" hidden="1">
              <a:extLst>
                <a:ext uri="{FF2B5EF4-FFF2-40B4-BE49-F238E27FC236}">
                  <a16:creationId xmlns:a16="http://schemas.microsoft.com/office/drawing/2014/main" id="{4E236630-CE24-0992-9E42-B97870FCF95F}"/>
                </a:ext>
              </a:extLst>
            </p:cNvPr>
            <p:cNvSpPr txBox="1"/>
            <p:nvPr/>
          </p:nvSpPr>
          <p:spPr>
            <a:xfrm>
              <a:off x="8069166" y="3013335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7" name="Legend3" hidden="1">
              <a:extLst>
                <a:ext uri="{FF2B5EF4-FFF2-40B4-BE49-F238E27FC236}">
                  <a16:creationId xmlns:a16="http://schemas.microsoft.com/office/drawing/2014/main" id="{BCA4FEC4-9BE1-191C-64FD-6D874BB6121B}"/>
                </a:ext>
              </a:extLst>
            </p:cNvPr>
            <p:cNvSpPr txBox="1"/>
            <p:nvPr/>
          </p:nvSpPr>
          <p:spPr>
            <a:xfrm>
              <a:off x="8069166" y="3388797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8" name="Legend4" hidden="1">
              <a:extLst>
                <a:ext uri="{FF2B5EF4-FFF2-40B4-BE49-F238E27FC236}">
                  <a16:creationId xmlns:a16="http://schemas.microsoft.com/office/drawing/2014/main" id="{50D3CF0F-A34B-A95C-8644-F1061E445917}"/>
                </a:ext>
              </a:extLst>
            </p:cNvPr>
            <p:cNvSpPr txBox="1"/>
            <p:nvPr/>
          </p:nvSpPr>
          <p:spPr>
            <a:xfrm>
              <a:off x="8069166" y="3764254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sp>
          <p:nvSpPr>
            <p:cNvPr id="29" name="Legend5" hidden="1">
              <a:extLst>
                <a:ext uri="{FF2B5EF4-FFF2-40B4-BE49-F238E27FC236}">
                  <a16:creationId xmlns:a16="http://schemas.microsoft.com/office/drawing/2014/main" id="{1215B257-79F6-FEDC-E7E5-3625641A08AB}"/>
                </a:ext>
              </a:extLst>
            </p:cNvPr>
            <p:cNvSpPr txBox="1"/>
            <p:nvPr/>
          </p:nvSpPr>
          <p:spPr>
            <a:xfrm>
              <a:off x="8069166" y="4139715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>
                  <a:latin typeface="Century Gothic" panose="020B0502020202020204" pitchFamily="34" charset="0"/>
                </a:rPr>
                <a:t>Leyenda</a:t>
              </a:r>
            </a:p>
          </p:txBody>
        </p:sp>
        <p:grpSp>
          <p:nvGrpSpPr>
            <p:cNvPr id="30" name="MoonLegend1" hidden="1">
              <a:extLst>
                <a:ext uri="{FF2B5EF4-FFF2-40B4-BE49-F238E27FC236}">
                  <a16:creationId xmlns:a16="http://schemas.microsoft.com/office/drawing/2014/main" id="{692CCF27-8C47-444D-0C57-C66E91F0D988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43" name="Oval 42" hidden="1">
                <a:extLst>
                  <a:ext uri="{FF2B5EF4-FFF2-40B4-BE49-F238E27FC236}">
                    <a16:creationId xmlns:a16="http://schemas.microsoft.com/office/drawing/2014/main" id="{640F4874-2432-6871-A200-7D2E74F04590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Arc 43" hidden="1">
                <a:extLst>
                  <a:ext uri="{FF2B5EF4-FFF2-40B4-BE49-F238E27FC236}">
                    <a16:creationId xmlns:a16="http://schemas.microsoft.com/office/drawing/2014/main" id="{44A7533F-1658-906C-3B55-72CE06EAA670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1" name="MoonLegend2" hidden="1">
              <a:extLst>
                <a:ext uri="{FF2B5EF4-FFF2-40B4-BE49-F238E27FC236}">
                  <a16:creationId xmlns:a16="http://schemas.microsoft.com/office/drawing/2014/main" id="{9D7102FF-1501-6422-D185-CBEAFD35043F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41" name="Oval 40" hidden="1">
                <a:extLst>
                  <a:ext uri="{FF2B5EF4-FFF2-40B4-BE49-F238E27FC236}">
                    <a16:creationId xmlns:a16="http://schemas.microsoft.com/office/drawing/2014/main" id="{D238DB03-3298-E117-1395-6E8955AE777D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Arc 41" hidden="1">
                <a:extLst>
                  <a:ext uri="{FF2B5EF4-FFF2-40B4-BE49-F238E27FC236}">
                    <a16:creationId xmlns:a16="http://schemas.microsoft.com/office/drawing/2014/main" id="{BFDF56A2-A5A9-A37B-2D6A-B63BE55FA08C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2" name="MoonLegend3" hidden="1">
              <a:extLst>
                <a:ext uri="{FF2B5EF4-FFF2-40B4-BE49-F238E27FC236}">
                  <a16:creationId xmlns:a16="http://schemas.microsoft.com/office/drawing/2014/main" id="{ECF703B8-2F16-2FBF-5FB9-B812C8B7F7D8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39" name="Oval 38" hidden="1">
                <a:extLst>
                  <a:ext uri="{FF2B5EF4-FFF2-40B4-BE49-F238E27FC236}">
                    <a16:creationId xmlns:a16="http://schemas.microsoft.com/office/drawing/2014/main" id="{C0047A0D-BB64-83BF-74CF-93724E3F52D4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Arc 39" hidden="1">
                <a:extLst>
                  <a:ext uri="{FF2B5EF4-FFF2-40B4-BE49-F238E27FC236}">
                    <a16:creationId xmlns:a16="http://schemas.microsoft.com/office/drawing/2014/main" id="{5D731139-24A9-2685-4493-DC9A40A014C8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3" name="MoonLegend4" hidden="1">
              <a:extLst>
                <a:ext uri="{FF2B5EF4-FFF2-40B4-BE49-F238E27FC236}">
                  <a16:creationId xmlns:a16="http://schemas.microsoft.com/office/drawing/2014/main" id="{E18E4845-69C7-4CBE-779C-A20A3864C97F}"/>
                </a:ext>
              </a:extLst>
            </p:cNvPr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37" name="Oval 36" hidden="1">
                <a:extLst>
                  <a:ext uri="{FF2B5EF4-FFF2-40B4-BE49-F238E27FC236}">
                    <a16:creationId xmlns:a16="http://schemas.microsoft.com/office/drawing/2014/main" id="{64625EFE-2A3A-2DF4-11BE-3F11E4031FF3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Arc 37" hidden="1">
                <a:extLst>
                  <a:ext uri="{FF2B5EF4-FFF2-40B4-BE49-F238E27FC236}">
                    <a16:creationId xmlns:a16="http://schemas.microsoft.com/office/drawing/2014/main" id="{79CEAA65-265C-F723-E291-ACFAA0AC934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4" name="MoonLegend5" hidden="1">
              <a:extLst>
                <a:ext uri="{FF2B5EF4-FFF2-40B4-BE49-F238E27FC236}">
                  <a16:creationId xmlns:a16="http://schemas.microsoft.com/office/drawing/2014/main" id="{A76CECE2-2F5E-E728-89F3-AC68E97599FD}"/>
                </a:ext>
              </a:extLst>
            </p:cNvPr>
            <p:cNvGrpSpPr>
              <a:grpSpLocks noChangeAspect="1"/>
            </p:cNvGrpSpPr>
            <p:nvPr>
              <p:custDataLst>
                <p:tags r:id="rId37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35" name="Oval 34" hidden="1">
                <a:extLst>
                  <a:ext uri="{FF2B5EF4-FFF2-40B4-BE49-F238E27FC236}">
                    <a16:creationId xmlns:a16="http://schemas.microsoft.com/office/drawing/2014/main" id="{C8912253-E588-FCAD-2A38-A1B3E43C4CAD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Arc 35" hidden="1">
                <a:extLst>
                  <a:ext uri="{FF2B5EF4-FFF2-40B4-BE49-F238E27FC236}">
                    <a16:creationId xmlns:a16="http://schemas.microsoft.com/office/drawing/2014/main" id="{A0037114-856A-563D-F6B6-11DDE7C4E316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A17742-2127-15CF-B70D-61171A0AF563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BCB47DC4-D553-2658-2F02-3E46B48DD286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EC5DF5E-A159-2DDF-AFD0-006F8DB8C405}"/>
                </a:ext>
              </a:extLst>
            </p:cNvPr>
            <p:cNvPicPr>
              <a:picLocks/>
            </p:cNvPicPr>
            <p:nvPr userDrawn="1"/>
          </p:nvPicPr>
          <p:blipFill>
            <a:blip r:embed="rId50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01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928116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413" imgH="416" progId="TCLayout.ActiveDocument.1">
                  <p:embed/>
                </p:oleObj>
              </mc:Choice>
              <mc:Fallback>
                <p:oleObj name="think-cell Slide" r:id="rId3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Notas al pie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Haga clic para editar el estilo del título principal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987742" y="2170802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 err="1"/>
              <a:t>Título</a:t>
            </a:r>
            <a:endParaRPr lang="en-US" sz="1600"/>
          </a:p>
          <a:p>
            <a:pPr lvl="0"/>
            <a:r>
              <a:rPr lang="en-US" sz="1600" b="0"/>
              <a:t>Unidad de </a:t>
            </a:r>
            <a:r>
              <a:rPr lang="en-US" sz="1600" b="0" err="1"/>
              <a:t>Δ</a:t>
            </a:r>
            <a:endParaRPr lang="en-US" sz="1600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7945" y="1717378"/>
            <a:ext cx="1107684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Haga clic para editar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grpSp>
        <p:nvGrpSpPr>
          <p:cNvPr id="7" name="LegendLines" hidden="1">
            <a:extLst>
              <a:ext uri="{FF2B5EF4-FFF2-40B4-BE49-F238E27FC236}">
                <a16:creationId xmlns:a16="http://schemas.microsoft.com/office/drawing/2014/main" id="{B8B155A8-1949-7354-394D-4F5B787B5B2B}"/>
              </a:ext>
            </a:extLst>
          </p:cNvPr>
          <p:cNvGrpSpPr/>
          <p:nvPr userDrawn="1"/>
        </p:nvGrpSpPr>
        <p:grpSpPr>
          <a:xfrm>
            <a:off x="10227529" y="3150159"/>
            <a:ext cx="1493083" cy="958414"/>
            <a:chOff x="10162879" y="3243708"/>
            <a:chExt cx="1493082" cy="958414"/>
          </a:xfrm>
        </p:grpSpPr>
        <p:sp>
          <p:nvSpPr>
            <p:cNvPr id="8" name="Legend1" hidden="1">
              <a:extLst>
                <a:ext uri="{FF2B5EF4-FFF2-40B4-BE49-F238E27FC236}">
                  <a16:creationId xmlns:a16="http://schemas.microsoft.com/office/drawing/2014/main" id="{7718D635-92F5-7735-C48A-6204E2BDF63C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9" name="Legend2" hidden="1">
              <a:extLst>
                <a:ext uri="{FF2B5EF4-FFF2-40B4-BE49-F238E27FC236}">
                  <a16:creationId xmlns:a16="http://schemas.microsoft.com/office/drawing/2014/main" id="{30088F2C-785A-EA93-4DB3-95569A163879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0" name="Legend3" hidden="1">
              <a:extLst>
                <a:ext uri="{FF2B5EF4-FFF2-40B4-BE49-F238E27FC236}">
                  <a16:creationId xmlns:a16="http://schemas.microsoft.com/office/drawing/2014/main" id="{AD79B929-0560-60BD-256E-5244FCDA325A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1" name="LineLegend3" hidden="1">
              <a:extLst>
                <a:ext uri="{FF2B5EF4-FFF2-40B4-BE49-F238E27FC236}">
                  <a16:creationId xmlns:a16="http://schemas.microsoft.com/office/drawing/2014/main" id="{76728548-3F43-CDA4-2E42-4D67CD961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2" name="LineLegend2" hidden="1">
              <a:extLst>
                <a:ext uri="{FF2B5EF4-FFF2-40B4-BE49-F238E27FC236}">
                  <a16:creationId xmlns:a16="http://schemas.microsoft.com/office/drawing/2014/main" id="{5EC67095-C8FD-366B-48C9-E3C9029D811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3" name="LineLegend1" hidden="1">
              <a:extLst>
                <a:ext uri="{FF2B5EF4-FFF2-40B4-BE49-F238E27FC236}">
                  <a16:creationId xmlns:a16="http://schemas.microsoft.com/office/drawing/2014/main" id="{B7B64CC1-6535-F321-F5EC-B6386263E4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</p:grpSp>
      <p:grpSp>
        <p:nvGrpSpPr>
          <p:cNvPr id="14" name="LegendMoons" hidden="1">
            <a:extLst>
              <a:ext uri="{FF2B5EF4-FFF2-40B4-BE49-F238E27FC236}">
                <a16:creationId xmlns:a16="http://schemas.microsoft.com/office/drawing/2014/main" id="{C2518B81-C0AB-4505-BAAA-78A2C8EC0797}"/>
              </a:ext>
            </a:extLst>
          </p:cNvPr>
          <p:cNvGrpSpPr/>
          <p:nvPr userDrawn="1"/>
        </p:nvGrpSpPr>
        <p:grpSpPr>
          <a:xfrm>
            <a:off x="10598547" y="1145375"/>
            <a:ext cx="1122075" cy="1731859"/>
            <a:chOff x="7723680" y="1702457"/>
            <a:chExt cx="1122074" cy="1731859"/>
          </a:xfrm>
        </p:grpSpPr>
        <p:sp>
          <p:nvSpPr>
            <p:cNvPr id="15" name="Legend1" hidden="1">
              <a:extLst>
                <a:ext uri="{FF2B5EF4-FFF2-40B4-BE49-F238E27FC236}">
                  <a16:creationId xmlns:a16="http://schemas.microsoft.com/office/drawing/2014/main" id="{A9F89DDE-006A-FFB6-A350-2A5ECB3537B9}"/>
                </a:ext>
              </a:extLst>
            </p:cNvPr>
            <p:cNvSpPr txBox="1"/>
            <p:nvPr/>
          </p:nvSpPr>
          <p:spPr>
            <a:xfrm>
              <a:off x="8076313" y="1709753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7" name="Legend2" hidden="1">
              <a:extLst>
                <a:ext uri="{FF2B5EF4-FFF2-40B4-BE49-F238E27FC236}">
                  <a16:creationId xmlns:a16="http://schemas.microsoft.com/office/drawing/2014/main" id="{0B12A7E2-E18F-7A04-5359-71BA14370AED}"/>
                </a:ext>
              </a:extLst>
            </p:cNvPr>
            <p:cNvSpPr txBox="1"/>
            <p:nvPr/>
          </p:nvSpPr>
          <p:spPr>
            <a:xfrm>
              <a:off x="8076311" y="208521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8" name="Legend3" hidden="1">
              <a:extLst>
                <a:ext uri="{FF2B5EF4-FFF2-40B4-BE49-F238E27FC236}">
                  <a16:creationId xmlns:a16="http://schemas.microsoft.com/office/drawing/2014/main" id="{DA051C69-EF22-8A82-21E8-DD2CD781D0FE}"/>
                </a:ext>
              </a:extLst>
            </p:cNvPr>
            <p:cNvSpPr txBox="1"/>
            <p:nvPr/>
          </p:nvSpPr>
          <p:spPr>
            <a:xfrm>
              <a:off x="8076311" y="2460672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9" name="Legend4" hidden="1">
              <a:extLst>
                <a:ext uri="{FF2B5EF4-FFF2-40B4-BE49-F238E27FC236}">
                  <a16:creationId xmlns:a16="http://schemas.microsoft.com/office/drawing/2014/main" id="{11866742-0583-A976-F306-D96949C4FE66}"/>
                </a:ext>
              </a:extLst>
            </p:cNvPr>
            <p:cNvSpPr txBox="1"/>
            <p:nvPr/>
          </p:nvSpPr>
          <p:spPr>
            <a:xfrm>
              <a:off x="8076311" y="2836129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20" name="Legend5" hidden="1">
              <a:extLst>
                <a:ext uri="{FF2B5EF4-FFF2-40B4-BE49-F238E27FC236}">
                  <a16:creationId xmlns:a16="http://schemas.microsoft.com/office/drawing/2014/main" id="{BA6C5458-D66F-B282-7DA9-B830455FB76F}"/>
                </a:ext>
              </a:extLst>
            </p:cNvPr>
            <p:cNvSpPr txBox="1"/>
            <p:nvPr/>
          </p:nvSpPr>
          <p:spPr>
            <a:xfrm>
              <a:off x="8076311" y="321159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grpSp>
          <p:nvGrpSpPr>
            <p:cNvPr id="21" name="MoonLegend1" hidden="1">
              <a:extLst>
                <a:ext uri="{FF2B5EF4-FFF2-40B4-BE49-F238E27FC236}">
                  <a16:creationId xmlns:a16="http://schemas.microsoft.com/office/drawing/2014/main" id="{5F6BF496-02B8-D551-EB9A-4458D035DFE8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34" name="Oval 33" hidden="1">
                <a:extLst>
                  <a:ext uri="{FF2B5EF4-FFF2-40B4-BE49-F238E27FC236}">
                    <a16:creationId xmlns:a16="http://schemas.microsoft.com/office/drawing/2014/main" id="{0491405E-AB71-2D6B-5004-A2AF4CB9EC6E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 34" hidden="1">
                <a:extLst>
                  <a:ext uri="{FF2B5EF4-FFF2-40B4-BE49-F238E27FC236}">
                    <a16:creationId xmlns:a16="http://schemas.microsoft.com/office/drawing/2014/main" id="{45F47528-5892-3F57-52D9-A9D05E2F45A8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2" name="MoonLegend2" hidden="1">
              <a:extLst>
                <a:ext uri="{FF2B5EF4-FFF2-40B4-BE49-F238E27FC236}">
                  <a16:creationId xmlns:a16="http://schemas.microsoft.com/office/drawing/2014/main" id="{564C9FB4-9D98-077E-6BDF-8E5A9138319E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32" name="Oval 31" hidden="1">
                <a:extLst>
                  <a:ext uri="{FF2B5EF4-FFF2-40B4-BE49-F238E27FC236}">
                    <a16:creationId xmlns:a16="http://schemas.microsoft.com/office/drawing/2014/main" id="{BC18E317-1075-B2C2-623A-FB11001D47BA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c 32" hidden="1">
                <a:extLst>
                  <a:ext uri="{FF2B5EF4-FFF2-40B4-BE49-F238E27FC236}">
                    <a16:creationId xmlns:a16="http://schemas.microsoft.com/office/drawing/2014/main" id="{2E161CDD-DA48-3E8F-D21E-598ECE94964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3" name="MoonLegend3" hidden="1">
              <a:extLst>
                <a:ext uri="{FF2B5EF4-FFF2-40B4-BE49-F238E27FC236}">
                  <a16:creationId xmlns:a16="http://schemas.microsoft.com/office/drawing/2014/main" id="{3589AA38-ABEA-2A74-F914-0CE43E956BA7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30" name="Oval 29" hidden="1">
                <a:extLst>
                  <a:ext uri="{FF2B5EF4-FFF2-40B4-BE49-F238E27FC236}">
                    <a16:creationId xmlns:a16="http://schemas.microsoft.com/office/drawing/2014/main" id="{2E009C57-CE26-9E65-89C3-77124AF1454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 30" hidden="1">
                <a:extLst>
                  <a:ext uri="{FF2B5EF4-FFF2-40B4-BE49-F238E27FC236}">
                    <a16:creationId xmlns:a16="http://schemas.microsoft.com/office/drawing/2014/main" id="{90639BE0-5184-60EF-F371-A4C48D593E5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4" name="MoonLegend4" hidden="1">
              <a:extLst>
                <a:ext uri="{FF2B5EF4-FFF2-40B4-BE49-F238E27FC236}">
                  <a16:creationId xmlns:a16="http://schemas.microsoft.com/office/drawing/2014/main" id="{1B5D382C-7A2D-9EBA-17BD-AFABF93F5A7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8" name="Oval 27" hidden="1">
                <a:extLst>
                  <a:ext uri="{FF2B5EF4-FFF2-40B4-BE49-F238E27FC236}">
                    <a16:creationId xmlns:a16="http://schemas.microsoft.com/office/drawing/2014/main" id="{86855BB7-8F90-AC08-2343-3D94B043D69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c 28" hidden="1">
                <a:extLst>
                  <a:ext uri="{FF2B5EF4-FFF2-40B4-BE49-F238E27FC236}">
                    <a16:creationId xmlns:a16="http://schemas.microsoft.com/office/drawing/2014/main" id="{D1278202-8D94-A1AF-95F7-03C45067CC5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5" name="MoonLegend5" hidden="1">
              <a:extLst>
                <a:ext uri="{FF2B5EF4-FFF2-40B4-BE49-F238E27FC236}">
                  <a16:creationId xmlns:a16="http://schemas.microsoft.com/office/drawing/2014/main" id="{77952300-115F-2B4B-252B-FBF1C8C4F83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6" name="Oval 25" hidden="1">
                <a:extLst>
                  <a:ext uri="{FF2B5EF4-FFF2-40B4-BE49-F238E27FC236}">
                    <a16:creationId xmlns:a16="http://schemas.microsoft.com/office/drawing/2014/main" id="{ED665B63-C1F8-1F80-D572-2119929FC97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 26" hidden="1">
                <a:extLst>
                  <a:ext uri="{FF2B5EF4-FFF2-40B4-BE49-F238E27FC236}">
                    <a16:creationId xmlns:a16="http://schemas.microsoft.com/office/drawing/2014/main" id="{BEBC95AE-E3BB-CAF0-6BCF-D9D52B521E12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</p:grpSp>
      <p:grpSp>
        <p:nvGrpSpPr>
          <p:cNvPr id="36" name="LegendBoxes" hidden="1">
            <a:extLst>
              <a:ext uri="{FF2B5EF4-FFF2-40B4-BE49-F238E27FC236}">
                <a16:creationId xmlns:a16="http://schemas.microsoft.com/office/drawing/2014/main" id="{1291E9A6-EDD3-D03D-FF43-400CEAA4E827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652400" y="4322759"/>
            <a:chExt cx="1095585" cy="1717412"/>
          </a:xfrm>
        </p:grpSpPr>
        <p:sp>
          <p:nvSpPr>
            <p:cNvPr id="37" name="RectangleLegend1" hidden="1">
              <a:extLst>
                <a:ext uri="{FF2B5EF4-FFF2-40B4-BE49-F238E27FC236}">
                  <a16:creationId xmlns:a16="http://schemas.microsoft.com/office/drawing/2014/main" id="{BD1636B0-8A23-EE8A-7626-DF24F98C8DB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8" name="RectangleLegend2" hidden="1">
              <a:extLst>
                <a:ext uri="{FF2B5EF4-FFF2-40B4-BE49-F238E27FC236}">
                  <a16:creationId xmlns:a16="http://schemas.microsoft.com/office/drawing/2014/main" id="{BBFB2AF2-927A-89E7-3F0A-FC8CEC1BEF7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9" name="RectangleLegend3" hidden="1">
              <a:extLst>
                <a:ext uri="{FF2B5EF4-FFF2-40B4-BE49-F238E27FC236}">
                  <a16:creationId xmlns:a16="http://schemas.microsoft.com/office/drawing/2014/main" id="{8C717B85-CD42-FD06-5ED1-5112439387E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0" name="RectangleLegend4" hidden="1">
              <a:extLst>
                <a:ext uri="{FF2B5EF4-FFF2-40B4-BE49-F238E27FC236}">
                  <a16:creationId xmlns:a16="http://schemas.microsoft.com/office/drawing/2014/main" id="{5298AA12-16F0-802E-A423-1D37D79F0ECD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1" name="RectangleLegend5" hidden="1">
              <a:extLst>
                <a:ext uri="{FF2B5EF4-FFF2-40B4-BE49-F238E27FC236}">
                  <a16:creationId xmlns:a16="http://schemas.microsoft.com/office/drawing/2014/main" id="{73DB8DA1-39FC-93DD-6094-9925A6FC1358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2" name="Legend1" hidden="1">
              <a:extLst>
                <a:ext uri="{FF2B5EF4-FFF2-40B4-BE49-F238E27FC236}">
                  <a16:creationId xmlns:a16="http://schemas.microsoft.com/office/drawing/2014/main" id="{8D91AC3A-E29E-C6EF-48B9-FC1F9F5DEF64}"/>
                </a:ext>
              </a:extLst>
            </p:cNvPr>
            <p:cNvSpPr txBox="1"/>
            <p:nvPr/>
          </p:nvSpPr>
          <p:spPr>
            <a:xfrm>
              <a:off x="1097854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3" name="Legend2" hidden="1">
              <a:extLst>
                <a:ext uri="{FF2B5EF4-FFF2-40B4-BE49-F238E27FC236}">
                  <a16:creationId xmlns:a16="http://schemas.microsoft.com/office/drawing/2014/main" id="{60731C56-74E8-7EF7-5847-4571413991BE}"/>
                </a:ext>
              </a:extLst>
            </p:cNvPr>
            <p:cNvSpPr txBox="1"/>
            <p:nvPr/>
          </p:nvSpPr>
          <p:spPr>
            <a:xfrm>
              <a:off x="1097854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4" name="Legend3" hidden="1">
              <a:extLst>
                <a:ext uri="{FF2B5EF4-FFF2-40B4-BE49-F238E27FC236}">
                  <a16:creationId xmlns:a16="http://schemas.microsoft.com/office/drawing/2014/main" id="{14E6014A-7C29-7400-9AD4-BAACA0E08FA6}"/>
                </a:ext>
              </a:extLst>
            </p:cNvPr>
            <p:cNvSpPr txBox="1"/>
            <p:nvPr/>
          </p:nvSpPr>
          <p:spPr>
            <a:xfrm>
              <a:off x="1097854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5" name="Legend4" hidden="1">
              <a:extLst>
                <a:ext uri="{FF2B5EF4-FFF2-40B4-BE49-F238E27FC236}">
                  <a16:creationId xmlns:a16="http://schemas.microsoft.com/office/drawing/2014/main" id="{8F1C0722-89AD-2302-DCFD-6DFD2BDD6211}"/>
                </a:ext>
              </a:extLst>
            </p:cNvPr>
            <p:cNvSpPr txBox="1"/>
            <p:nvPr/>
          </p:nvSpPr>
          <p:spPr>
            <a:xfrm>
              <a:off x="1097854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6" name="Legend5" hidden="1">
              <a:extLst>
                <a:ext uri="{FF2B5EF4-FFF2-40B4-BE49-F238E27FC236}">
                  <a16:creationId xmlns:a16="http://schemas.microsoft.com/office/drawing/2014/main" id="{58D43DB6-09A5-E290-81A5-4A7378634A86}"/>
                </a:ext>
              </a:extLst>
            </p:cNvPr>
            <p:cNvSpPr txBox="1"/>
            <p:nvPr/>
          </p:nvSpPr>
          <p:spPr>
            <a:xfrm>
              <a:off x="1097854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141E8E-498E-F825-2FBC-D42A52699A5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F6998F6E-E978-B0B5-546D-5562B7FB0A6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201FCE-1874-4C9F-265B-722FA8151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91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071501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413" imgH="416" progId="TCLayout.ActiveDocument.1">
                  <p:embed/>
                </p:oleObj>
              </mc:Choice>
              <mc:Fallback>
                <p:oleObj name="think-cell Slide" r:id="rId3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987742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 err="1"/>
              <a:t>Título</a:t>
            </a:r>
            <a:endParaRPr lang="en-US" sz="1600"/>
          </a:p>
          <a:p>
            <a:pPr lvl="0"/>
            <a:r>
              <a:rPr lang="en-US" sz="1600" b="0"/>
              <a:t>Unidad de </a:t>
            </a:r>
            <a:r>
              <a:rPr lang="en-US" sz="1600" b="0" err="1"/>
              <a:t>medida</a:t>
            </a:r>
            <a:endParaRPr lang="en-US" sz="1600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7945" y="1717378"/>
            <a:ext cx="1107684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LegendLines" hidden="1">
            <a:extLst>
              <a:ext uri="{FF2B5EF4-FFF2-40B4-BE49-F238E27FC236}">
                <a16:creationId xmlns:a16="http://schemas.microsoft.com/office/drawing/2014/main" id="{B8B155A8-1949-7354-394D-4F5B787B5B2B}"/>
              </a:ext>
            </a:extLst>
          </p:cNvPr>
          <p:cNvGrpSpPr/>
          <p:nvPr userDrawn="1"/>
        </p:nvGrpSpPr>
        <p:grpSpPr>
          <a:xfrm>
            <a:off x="10227529" y="3150159"/>
            <a:ext cx="1493083" cy="958414"/>
            <a:chOff x="10162879" y="3243708"/>
            <a:chExt cx="1493082" cy="958414"/>
          </a:xfrm>
        </p:grpSpPr>
        <p:sp>
          <p:nvSpPr>
            <p:cNvPr id="8" name="Legend1" hidden="1">
              <a:extLst>
                <a:ext uri="{FF2B5EF4-FFF2-40B4-BE49-F238E27FC236}">
                  <a16:creationId xmlns:a16="http://schemas.microsoft.com/office/drawing/2014/main" id="{7718D635-92F5-7735-C48A-6204E2BDF63C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9" name="Legend2" hidden="1">
              <a:extLst>
                <a:ext uri="{FF2B5EF4-FFF2-40B4-BE49-F238E27FC236}">
                  <a16:creationId xmlns:a16="http://schemas.microsoft.com/office/drawing/2014/main" id="{30088F2C-785A-EA93-4DB3-95569A163879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0" name="Legend3" hidden="1">
              <a:extLst>
                <a:ext uri="{FF2B5EF4-FFF2-40B4-BE49-F238E27FC236}">
                  <a16:creationId xmlns:a16="http://schemas.microsoft.com/office/drawing/2014/main" id="{AD79B929-0560-60BD-256E-5244FCDA325A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1" name="LineLegend3" hidden="1">
              <a:extLst>
                <a:ext uri="{FF2B5EF4-FFF2-40B4-BE49-F238E27FC236}">
                  <a16:creationId xmlns:a16="http://schemas.microsoft.com/office/drawing/2014/main" id="{76728548-3F43-CDA4-2E42-4D67CD961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2" name="LineLegend2" hidden="1">
              <a:extLst>
                <a:ext uri="{FF2B5EF4-FFF2-40B4-BE49-F238E27FC236}">
                  <a16:creationId xmlns:a16="http://schemas.microsoft.com/office/drawing/2014/main" id="{5EC67095-C8FD-366B-48C9-E3C9029D811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3" name="LineLegend1" hidden="1">
              <a:extLst>
                <a:ext uri="{FF2B5EF4-FFF2-40B4-BE49-F238E27FC236}">
                  <a16:creationId xmlns:a16="http://schemas.microsoft.com/office/drawing/2014/main" id="{B7B64CC1-6535-F321-F5EC-B6386263E4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</p:grpSp>
      <p:grpSp>
        <p:nvGrpSpPr>
          <p:cNvPr id="14" name="LegendMoons" hidden="1">
            <a:extLst>
              <a:ext uri="{FF2B5EF4-FFF2-40B4-BE49-F238E27FC236}">
                <a16:creationId xmlns:a16="http://schemas.microsoft.com/office/drawing/2014/main" id="{C2518B81-C0AB-4505-BAAA-78A2C8EC0797}"/>
              </a:ext>
            </a:extLst>
          </p:cNvPr>
          <p:cNvGrpSpPr/>
          <p:nvPr userDrawn="1"/>
        </p:nvGrpSpPr>
        <p:grpSpPr>
          <a:xfrm>
            <a:off x="10598547" y="1145375"/>
            <a:ext cx="1122075" cy="1731859"/>
            <a:chOff x="7723680" y="1702457"/>
            <a:chExt cx="1122074" cy="1731859"/>
          </a:xfrm>
        </p:grpSpPr>
        <p:sp>
          <p:nvSpPr>
            <p:cNvPr id="15" name="Legend1" hidden="1">
              <a:extLst>
                <a:ext uri="{FF2B5EF4-FFF2-40B4-BE49-F238E27FC236}">
                  <a16:creationId xmlns:a16="http://schemas.microsoft.com/office/drawing/2014/main" id="{A9F89DDE-006A-FFB6-A350-2A5ECB3537B9}"/>
                </a:ext>
              </a:extLst>
            </p:cNvPr>
            <p:cNvSpPr txBox="1"/>
            <p:nvPr/>
          </p:nvSpPr>
          <p:spPr>
            <a:xfrm>
              <a:off x="8076313" y="1709753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7" name="Legend2" hidden="1">
              <a:extLst>
                <a:ext uri="{FF2B5EF4-FFF2-40B4-BE49-F238E27FC236}">
                  <a16:creationId xmlns:a16="http://schemas.microsoft.com/office/drawing/2014/main" id="{0B12A7E2-E18F-7A04-5359-71BA14370AED}"/>
                </a:ext>
              </a:extLst>
            </p:cNvPr>
            <p:cNvSpPr txBox="1"/>
            <p:nvPr/>
          </p:nvSpPr>
          <p:spPr>
            <a:xfrm>
              <a:off x="8076311" y="208521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8" name="Legend3" hidden="1">
              <a:extLst>
                <a:ext uri="{FF2B5EF4-FFF2-40B4-BE49-F238E27FC236}">
                  <a16:creationId xmlns:a16="http://schemas.microsoft.com/office/drawing/2014/main" id="{DA051C69-EF22-8A82-21E8-DD2CD781D0FE}"/>
                </a:ext>
              </a:extLst>
            </p:cNvPr>
            <p:cNvSpPr txBox="1"/>
            <p:nvPr/>
          </p:nvSpPr>
          <p:spPr>
            <a:xfrm>
              <a:off x="8076311" y="2460672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9" name="Legend4" hidden="1">
              <a:extLst>
                <a:ext uri="{FF2B5EF4-FFF2-40B4-BE49-F238E27FC236}">
                  <a16:creationId xmlns:a16="http://schemas.microsoft.com/office/drawing/2014/main" id="{11866742-0583-A976-F306-D96949C4FE66}"/>
                </a:ext>
              </a:extLst>
            </p:cNvPr>
            <p:cNvSpPr txBox="1"/>
            <p:nvPr/>
          </p:nvSpPr>
          <p:spPr>
            <a:xfrm>
              <a:off x="8076311" y="2836129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20" name="Legend5" hidden="1">
              <a:extLst>
                <a:ext uri="{FF2B5EF4-FFF2-40B4-BE49-F238E27FC236}">
                  <a16:creationId xmlns:a16="http://schemas.microsoft.com/office/drawing/2014/main" id="{BA6C5458-D66F-B282-7DA9-B830455FB76F}"/>
                </a:ext>
              </a:extLst>
            </p:cNvPr>
            <p:cNvSpPr txBox="1"/>
            <p:nvPr/>
          </p:nvSpPr>
          <p:spPr>
            <a:xfrm>
              <a:off x="8076311" y="321159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grpSp>
          <p:nvGrpSpPr>
            <p:cNvPr id="21" name="MoonLegend1" hidden="1">
              <a:extLst>
                <a:ext uri="{FF2B5EF4-FFF2-40B4-BE49-F238E27FC236}">
                  <a16:creationId xmlns:a16="http://schemas.microsoft.com/office/drawing/2014/main" id="{5F6BF496-02B8-D551-EB9A-4458D035DFE8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34" name="Oval 33" hidden="1">
                <a:extLst>
                  <a:ext uri="{FF2B5EF4-FFF2-40B4-BE49-F238E27FC236}">
                    <a16:creationId xmlns:a16="http://schemas.microsoft.com/office/drawing/2014/main" id="{0491405E-AB71-2D6B-5004-A2AF4CB9EC6E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 34" hidden="1">
                <a:extLst>
                  <a:ext uri="{FF2B5EF4-FFF2-40B4-BE49-F238E27FC236}">
                    <a16:creationId xmlns:a16="http://schemas.microsoft.com/office/drawing/2014/main" id="{45F47528-5892-3F57-52D9-A9D05E2F45A8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2" name="MoonLegend2" hidden="1">
              <a:extLst>
                <a:ext uri="{FF2B5EF4-FFF2-40B4-BE49-F238E27FC236}">
                  <a16:creationId xmlns:a16="http://schemas.microsoft.com/office/drawing/2014/main" id="{564C9FB4-9D98-077E-6BDF-8E5A9138319E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32" name="Oval 31" hidden="1">
                <a:extLst>
                  <a:ext uri="{FF2B5EF4-FFF2-40B4-BE49-F238E27FC236}">
                    <a16:creationId xmlns:a16="http://schemas.microsoft.com/office/drawing/2014/main" id="{BC18E317-1075-B2C2-623A-FB11001D47BA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c 32" hidden="1">
                <a:extLst>
                  <a:ext uri="{FF2B5EF4-FFF2-40B4-BE49-F238E27FC236}">
                    <a16:creationId xmlns:a16="http://schemas.microsoft.com/office/drawing/2014/main" id="{2E161CDD-DA48-3E8F-D21E-598ECE94964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3" name="MoonLegend3" hidden="1">
              <a:extLst>
                <a:ext uri="{FF2B5EF4-FFF2-40B4-BE49-F238E27FC236}">
                  <a16:creationId xmlns:a16="http://schemas.microsoft.com/office/drawing/2014/main" id="{3589AA38-ABEA-2A74-F914-0CE43E956BA7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30" name="Oval 29" hidden="1">
                <a:extLst>
                  <a:ext uri="{FF2B5EF4-FFF2-40B4-BE49-F238E27FC236}">
                    <a16:creationId xmlns:a16="http://schemas.microsoft.com/office/drawing/2014/main" id="{2E009C57-CE26-9E65-89C3-77124AF1454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 30" hidden="1">
                <a:extLst>
                  <a:ext uri="{FF2B5EF4-FFF2-40B4-BE49-F238E27FC236}">
                    <a16:creationId xmlns:a16="http://schemas.microsoft.com/office/drawing/2014/main" id="{90639BE0-5184-60EF-F371-A4C48D593E5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4" name="MoonLegend4" hidden="1">
              <a:extLst>
                <a:ext uri="{FF2B5EF4-FFF2-40B4-BE49-F238E27FC236}">
                  <a16:creationId xmlns:a16="http://schemas.microsoft.com/office/drawing/2014/main" id="{1B5D382C-7A2D-9EBA-17BD-AFABF93F5A7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8" name="Oval 27" hidden="1">
                <a:extLst>
                  <a:ext uri="{FF2B5EF4-FFF2-40B4-BE49-F238E27FC236}">
                    <a16:creationId xmlns:a16="http://schemas.microsoft.com/office/drawing/2014/main" id="{86855BB7-8F90-AC08-2343-3D94B043D69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c 28" hidden="1">
                <a:extLst>
                  <a:ext uri="{FF2B5EF4-FFF2-40B4-BE49-F238E27FC236}">
                    <a16:creationId xmlns:a16="http://schemas.microsoft.com/office/drawing/2014/main" id="{D1278202-8D94-A1AF-95F7-03C45067CC5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5" name="MoonLegend5" hidden="1">
              <a:extLst>
                <a:ext uri="{FF2B5EF4-FFF2-40B4-BE49-F238E27FC236}">
                  <a16:creationId xmlns:a16="http://schemas.microsoft.com/office/drawing/2014/main" id="{77952300-115F-2B4B-252B-FBF1C8C4F83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6" name="Oval 25" hidden="1">
                <a:extLst>
                  <a:ext uri="{FF2B5EF4-FFF2-40B4-BE49-F238E27FC236}">
                    <a16:creationId xmlns:a16="http://schemas.microsoft.com/office/drawing/2014/main" id="{ED665B63-C1F8-1F80-D572-2119929FC97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 26" hidden="1">
                <a:extLst>
                  <a:ext uri="{FF2B5EF4-FFF2-40B4-BE49-F238E27FC236}">
                    <a16:creationId xmlns:a16="http://schemas.microsoft.com/office/drawing/2014/main" id="{BEBC95AE-E3BB-CAF0-6BCF-D9D52B521E12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</p:grpSp>
      <p:grpSp>
        <p:nvGrpSpPr>
          <p:cNvPr id="36" name="LegendBoxes" hidden="1">
            <a:extLst>
              <a:ext uri="{FF2B5EF4-FFF2-40B4-BE49-F238E27FC236}">
                <a16:creationId xmlns:a16="http://schemas.microsoft.com/office/drawing/2014/main" id="{1291E9A6-EDD3-D03D-FF43-400CEAA4E827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652400" y="4322759"/>
            <a:chExt cx="1095585" cy="1717412"/>
          </a:xfrm>
        </p:grpSpPr>
        <p:sp>
          <p:nvSpPr>
            <p:cNvPr id="37" name="RectangleLegend1" hidden="1">
              <a:extLst>
                <a:ext uri="{FF2B5EF4-FFF2-40B4-BE49-F238E27FC236}">
                  <a16:creationId xmlns:a16="http://schemas.microsoft.com/office/drawing/2014/main" id="{BD1636B0-8A23-EE8A-7626-DF24F98C8DB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8" name="RectangleLegend2" hidden="1">
              <a:extLst>
                <a:ext uri="{FF2B5EF4-FFF2-40B4-BE49-F238E27FC236}">
                  <a16:creationId xmlns:a16="http://schemas.microsoft.com/office/drawing/2014/main" id="{BBFB2AF2-927A-89E7-3F0A-FC8CEC1BEF7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9" name="RectangleLegend3" hidden="1">
              <a:extLst>
                <a:ext uri="{FF2B5EF4-FFF2-40B4-BE49-F238E27FC236}">
                  <a16:creationId xmlns:a16="http://schemas.microsoft.com/office/drawing/2014/main" id="{8C717B85-CD42-FD06-5ED1-5112439387E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0" name="RectangleLegend4" hidden="1">
              <a:extLst>
                <a:ext uri="{FF2B5EF4-FFF2-40B4-BE49-F238E27FC236}">
                  <a16:creationId xmlns:a16="http://schemas.microsoft.com/office/drawing/2014/main" id="{5298AA12-16F0-802E-A423-1D37D79F0ECD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1" name="RectangleLegend5" hidden="1">
              <a:extLst>
                <a:ext uri="{FF2B5EF4-FFF2-40B4-BE49-F238E27FC236}">
                  <a16:creationId xmlns:a16="http://schemas.microsoft.com/office/drawing/2014/main" id="{73DB8DA1-39FC-93DD-6094-9925A6FC1358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2" name="Legend1" hidden="1">
              <a:extLst>
                <a:ext uri="{FF2B5EF4-FFF2-40B4-BE49-F238E27FC236}">
                  <a16:creationId xmlns:a16="http://schemas.microsoft.com/office/drawing/2014/main" id="{8D91AC3A-E29E-C6EF-48B9-FC1F9F5DEF64}"/>
                </a:ext>
              </a:extLst>
            </p:cNvPr>
            <p:cNvSpPr txBox="1"/>
            <p:nvPr/>
          </p:nvSpPr>
          <p:spPr>
            <a:xfrm>
              <a:off x="1097854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3" name="Legend2" hidden="1">
              <a:extLst>
                <a:ext uri="{FF2B5EF4-FFF2-40B4-BE49-F238E27FC236}">
                  <a16:creationId xmlns:a16="http://schemas.microsoft.com/office/drawing/2014/main" id="{60731C56-74E8-7EF7-5847-4571413991BE}"/>
                </a:ext>
              </a:extLst>
            </p:cNvPr>
            <p:cNvSpPr txBox="1"/>
            <p:nvPr/>
          </p:nvSpPr>
          <p:spPr>
            <a:xfrm>
              <a:off x="1097854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4" name="Legend3" hidden="1">
              <a:extLst>
                <a:ext uri="{FF2B5EF4-FFF2-40B4-BE49-F238E27FC236}">
                  <a16:creationId xmlns:a16="http://schemas.microsoft.com/office/drawing/2014/main" id="{14E6014A-7C29-7400-9AD4-BAACA0E08FA6}"/>
                </a:ext>
              </a:extLst>
            </p:cNvPr>
            <p:cNvSpPr txBox="1"/>
            <p:nvPr/>
          </p:nvSpPr>
          <p:spPr>
            <a:xfrm>
              <a:off x="1097854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5" name="Legend4" hidden="1">
              <a:extLst>
                <a:ext uri="{FF2B5EF4-FFF2-40B4-BE49-F238E27FC236}">
                  <a16:creationId xmlns:a16="http://schemas.microsoft.com/office/drawing/2014/main" id="{8F1C0722-89AD-2302-DCFD-6DFD2BDD6211}"/>
                </a:ext>
              </a:extLst>
            </p:cNvPr>
            <p:cNvSpPr txBox="1"/>
            <p:nvPr/>
          </p:nvSpPr>
          <p:spPr>
            <a:xfrm>
              <a:off x="1097854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6" name="Legend5" hidden="1">
              <a:extLst>
                <a:ext uri="{FF2B5EF4-FFF2-40B4-BE49-F238E27FC236}">
                  <a16:creationId xmlns:a16="http://schemas.microsoft.com/office/drawing/2014/main" id="{58D43DB6-09A5-E290-81A5-4A7378634A86}"/>
                </a:ext>
              </a:extLst>
            </p:cNvPr>
            <p:cNvSpPr txBox="1"/>
            <p:nvPr/>
          </p:nvSpPr>
          <p:spPr>
            <a:xfrm>
              <a:off x="1097854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141E8E-498E-F825-2FBC-D42A52699A5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F6998F6E-E978-B0B5-546D-5562B7FB0A6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201FCE-1874-4C9F-265B-722FA8151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871915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413" imgH="416" progId="TCLayout.ActiveDocument.1">
                  <p:embed/>
                </p:oleObj>
              </mc:Choice>
              <mc:Fallback>
                <p:oleObj name="think-cell Slide" r:id="rId3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987742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 err="1"/>
              <a:t>Título</a:t>
            </a:r>
            <a:endParaRPr lang="en-US" sz="1600"/>
          </a:p>
          <a:p>
            <a:pPr lvl="0"/>
            <a:r>
              <a:rPr lang="en-US" sz="1600" b="0"/>
              <a:t>Unidad de </a:t>
            </a:r>
            <a:r>
              <a:rPr lang="en-US" sz="1600" b="0" err="1"/>
              <a:t>medida</a:t>
            </a:r>
            <a:endParaRPr lang="en-US" sz="1600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7945" y="1717378"/>
            <a:ext cx="1107684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LegendLines" hidden="1">
            <a:extLst>
              <a:ext uri="{FF2B5EF4-FFF2-40B4-BE49-F238E27FC236}">
                <a16:creationId xmlns:a16="http://schemas.microsoft.com/office/drawing/2014/main" id="{B8B155A8-1949-7354-394D-4F5B787B5B2B}"/>
              </a:ext>
            </a:extLst>
          </p:cNvPr>
          <p:cNvGrpSpPr/>
          <p:nvPr userDrawn="1"/>
        </p:nvGrpSpPr>
        <p:grpSpPr>
          <a:xfrm>
            <a:off x="10227529" y="3150159"/>
            <a:ext cx="1493083" cy="958414"/>
            <a:chOff x="10162879" y="3243708"/>
            <a:chExt cx="1493082" cy="958414"/>
          </a:xfrm>
        </p:grpSpPr>
        <p:sp>
          <p:nvSpPr>
            <p:cNvPr id="8" name="Legend1" hidden="1">
              <a:extLst>
                <a:ext uri="{FF2B5EF4-FFF2-40B4-BE49-F238E27FC236}">
                  <a16:creationId xmlns:a16="http://schemas.microsoft.com/office/drawing/2014/main" id="{7718D635-92F5-7735-C48A-6204E2BDF63C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9" name="Legend2" hidden="1">
              <a:extLst>
                <a:ext uri="{FF2B5EF4-FFF2-40B4-BE49-F238E27FC236}">
                  <a16:creationId xmlns:a16="http://schemas.microsoft.com/office/drawing/2014/main" id="{30088F2C-785A-EA93-4DB3-95569A163879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0" name="Legend3" hidden="1">
              <a:extLst>
                <a:ext uri="{FF2B5EF4-FFF2-40B4-BE49-F238E27FC236}">
                  <a16:creationId xmlns:a16="http://schemas.microsoft.com/office/drawing/2014/main" id="{AD79B929-0560-60BD-256E-5244FCDA325A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1" name="LineLegend3" hidden="1">
              <a:extLst>
                <a:ext uri="{FF2B5EF4-FFF2-40B4-BE49-F238E27FC236}">
                  <a16:creationId xmlns:a16="http://schemas.microsoft.com/office/drawing/2014/main" id="{76728548-3F43-CDA4-2E42-4D67CD961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2" name="LineLegend2" hidden="1">
              <a:extLst>
                <a:ext uri="{FF2B5EF4-FFF2-40B4-BE49-F238E27FC236}">
                  <a16:creationId xmlns:a16="http://schemas.microsoft.com/office/drawing/2014/main" id="{5EC67095-C8FD-366B-48C9-E3C9029D811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3" name="LineLegend1" hidden="1">
              <a:extLst>
                <a:ext uri="{FF2B5EF4-FFF2-40B4-BE49-F238E27FC236}">
                  <a16:creationId xmlns:a16="http://schemas.microsoft.com/office/drawing/2014/main" id="{B7B64CC1-6535-F321-F5EC-B6386263E4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</p:grpSp>
      <p:grpSp>
        <p:nvGrpSpPr>
          <p:cNvPr id="14" name="LegendMoons" hidden="1">
            <a:extLst>
              <a:ext uri="{FF2B5EF4-FFF2-40B4-BE49-F238E27FC236}">
                <a16:creationId xmlns:a16="http://schemas.microsoft.com/office/drawing/2014/main" id="{C2518B81-C0AB-4505-BAAA-78A2C8EC0797}"/>
              </a:ext>
            </a:extLst>
          </p:cNvPr>
          <p:cNvGrpSpPr/>
          <p:nvPr userDrawn="1"/>
        </p:nvGrpSpPr>
        <p:grpSpPr>
          <a:xfrm>
            <a:off x="10598547" y="1145375"/>
            <a:ext cx="1122075" cy="1731859"/>
            <a:chOff x="7723680" y="1702457"/>
            <a:chExt cx="1122074" cy="1731859"/>
          </a:xfrm>
        </p:grpSpPr>
        <p:sp>
          <p:nvSpPr>
            <p:cNvPr id="15" name="Legend1" hidden="1">
              <a:extLst>
                <a:ext uri="{FF2B5EF4-FFF2-40B4-BE49-F238E27FC236}">
                  <a16:creationId xmlns:a16="http://schemas.microsoft.com/office/drawing/2014/main" id="{A9F89DDE-006A-FFB6-A350-2A5ECB3537B9}"/>
                </a:ext>
              </a:extLst>
            </p:cNvPr>
            <p:cNvSpPr txBox="1"/>
            <p:nvPr/>
          </p:nvSpPr>
          <p:spPr>
            <a:xfrm>
              <a:off x="8076313" y="1709753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7" name="Legend2" hidden="1">
              <a:extLst>
                <a:ext uri="{FF2B5EF4-FFF2-40B4-BE49-F238E27FC236}">
                  <a16:creationId xmlns:a16="http://schemas.microsoft.com/office/drawing/2014/main" id="{0B12A7E2-E18F-7A04-5359-71BA14370AED}"/>
                </a:ext>
              </a:extLst>
            </p:cNvPr>
            <p:cNvSpPr txBox="1"/>
            <p:nvPr/>
          </p:nvSpPr>
          <p:spPr>
            <a:xfrm>
              <a:off x="8076311" y="208521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8" name="Legend3" hidden="1">
              <a:extLst>
                <a:ext uri="{FF2B5EF4-FFF2-40B4-BE49-F238E27FC236}">
                  <a16:creationId xmlns:a16="http://schemas.microsoft.com/office/drawing/2014/main" id="{DA051C69-EF22-8A82-21E8-DD2CD781D0FE}"/>
                </a:ext>
              </a:extLst>
            </p:cNvPr>
            <p:cNvSpPr txBox="1"/>
            <p:nvPr/>
          </p:nvSpPr>
          <p:spPr>
            <a:xfrm>
              <a:off x="8076311" y="2460672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9" name="Legend4" hidden="1">
              <a:extLst>
                <a:ext uri="{FF2B5EF4-FFF2-40B4-BE49-F238E27FC236}">
                  <a16:creationId xmlns:a16="http://schemas.microsoft.com/office/drawing/2014/main" id="{11866742-0583-A976-F306-D96949C4FE66}"/>
                </a:ext>
              </a:extLst>
            </p:cNvPr>
            <p:cNvSpPr txBox="1"/>
            <p:nvPr/>
          </p:nvSpPr>
          <p:spPr>
            <a:xfrm>
              <a:off x="8076311" y="2836129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20" name="Legend5" hidden="1">
              <a:extLst>
                <a:ext uri="{FF2B5EF4-FFF2-40B4-BE49-F238E27FC236}">
                  <a16:creationId xmlns:a16="http://schemas.microsoft.com/office/drawing/2014/main" id="{BA6C5458-D66F-B282-7DA9-B830455FB76F}"/>
                </a:ext>
              </a:extLst>
            </p:cNvPr>
            <p:cNvSpPr txBox="1"/>
            <p:nvPr/>
          </p:nvSpPr>
          <p:spPr>
            <a:xfrm>
              <a:off x="8076311" y="321159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grpSp>
          <p:nvGrpSpPr>
            <p:cNvPr id="21" name="MoonLegend1" hidden="1">
              <a:extLst>
                <a:ext uri="{FF2B5EF4-FFF2-40B4-BE49-F238E27FC236}">
                  <a16:creationId xmlns:a16="http://schemas.microsoft.com/office/drawing/2014/main" id="{5F6BF496-02B8-D551-EB9A-4458D035DFE8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34" name="Oval 33" hidden="1">
                <a:extLst>
                  <a:ext uri="{FF2B5EF4-FFF2-40B4-BE49-F238E27FC236}">
                    <a16:creationId xmlns:a16="http://schemas.microsoft.com/office/drawing/2014/main" id="{0491405E-AB71-2D6B-5004-A2AF4CB9EC6E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 34" hidden="1">
                <a:extLst>
                  <a:ext uri="{FF2B5EF4-FFF2-40B4-BE49-F238E27FC236}">
                    <a16:creationId xmlns:a16="http://schemas.microsoft.com/office/drawing/2014/main" id="{45F47528-5892-3F57-52D9-A9D05E2F45A8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2" name="MoonLegend2" hidden="1">
              <a:extLst>
                <a:ext uri="{FF2B5EF4-FFF2-40B4-BE49-F238E27FC236}">
                  <a16:creationId xmlns:a16="http://schemas.microsoft.com/office/drawing/2014/main" id="{564C9FB4-9D98-077E-6BDF-8E5A9138319E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32" name="Oval 31" hidden="1">
                <a:extLst>
                  <a:ext uri="{FF2B5EF4-FFF2-40B4-BE49-F238E27FC236}">
                    <a16:creationId xmlns:a16="http://schemas.microsoft.com/office/drawing/2014/main" id="{BC18E317-1075-B2C2-623A-FB11001D47BA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c 32" hidden="1">
                <a:extLst>
                  <a:ext uri="{FF2B5EF4-FFF2-40B4-BE49-F238E27FC236}">
                    <a16:creationId xmlns:a16="http://schemas.microsoft.com/office/drawing/2014/main" id="{2E161CDD-DA48-3E8F-D21E-598ECE94964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3" name="MoonLegend3" hidden="1">
              <a:extLst>
                <a:ext uri="{FF2B5EF4-FFF2-40B4-BE49-F238E27FC236}">
                  <a16:creationId xmlns:a16="http://schemas.microsoft.com/office/drawing/2014/main" id="{3589AA38-ABEA-2A74-F914-0CE43E956BA7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30" name="Oval 29" hidden="1">
                <a:extLst>
                  <a:ext uri="{FF2B5EF4-FFF2-40B4-BE49-F238E27FC236}">
                    <a16:creationId xmlns:a16="http://schemas.microsoft.com/office/drawing/2014/main" id="{2E009C57-CE26-9E65-89C3-77124AF1454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 30" hidden="1">
                <a:extLst>
                  <a:ext uri="{FF2B5EF4-FFF2-40B4-BE49-F238E27FC236}">
                    <a16:creationId xmlns:a16="http://schemas.microsoft.com/office/drawing/2014/main" id="{90639BE0-5184-60EF-F371-A4C48D593E5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4" name="MoonLegend4" hidden="1">
              <a:extLst>
                <a:ext uri="{FF2B5EF4-FFF2-40B4-BE49-F238E27FC236}">
                  <a16:creationId xmlns:a16="http://schemas.microsoft.com/office/drawing/2014/main" id="{1B5D382C-7A2D-9EBA-17BD-AFABF93F5A71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8" name="Oval 27" hidden="1">
                <a:extLst>
                  <a:ext uri="{FF2B5EF4-FFF2-40B4-BE49-F238E27FC236}">
                    <a16:creationId xmlns:a16="http://schemas.microsoft.com/office/drawing/2014/main" id="{86855BB7-8F90-AC08-2343-3D94B043D69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c 28" hidden="1">
                <a:extLst>
                  <a:ext uri="{FF2B5EF4-FFF2-40B4-BE49-F238E27FC236}">
                    <a16:creationId xmlns:a16="http://schemas.microsoft.com/office/drawing/2014/main" id="{D1278202-8D94-A1AF-95F7-03C45067CC5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5" name="MoonLegend5" hidden="1">
              <a:extLst>
                <a:ext uri="{FF2B5EF4-FFF2-40B4-BE49-F238E27FC236}">
                  <a16:creationId xmlns:a16="http://schemas.microsoft.com/office/drawing/2014/main" id="{77952300-115F-2B4B-252B-FBF1C8C4F83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6" name="Oval 25" hidden="1">
                <a:extLst>
                  <a:ext uri="{FF2B5EF4-FFF2-40B4-BE49-F238E27FC236}">
                    <a16:creationId xmlns:a16="http://schemas.microsoft.com/office/drawing/2014/main" id="{ED665B63-C1F8-1F80-D572-2119929FC97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 26" hidden="1">
                <a:extLst>
                  <a:ext uri="{FF2B5EF4-FFF2-40B4-BE49-F238E27FC236}">
                    <a16:creationId xmlns:a16="http://schemas.microsoft.com/office/drawing/2014/main" id="{BEBC95AE-E3BB-CAF0-6BCF-D9D52B521E12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</p:grpSp>
      <p:grpSp>
        <p:nvGrpSpPr>
          <p:cNvPr id="36" name="LegendBoxes" hidden="1">
            <a:extLst>
              <a:ext uri="{FF2B5EF4-FFF2-40B4-BE49-F238E27FC236}">
                <a16:creationId xmlns:a16="http://schemas.microsoft.com/office/drawing/2014/main" id="{1291E9A6-EDD3-D03D-FF43-400CEAA4E827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652400" y="4322759"/>
            <a:chExt cx="1095585" cy="1717412"/>
          </a:xfrm>
        </p:grpSpPr>
        <p:sp>
          <p:nvSpPr>
            <p:cNvPr id="37" name="RectangleLegend1" hidden="1">
              <a:extLst>
                <a:ext uri="{FF2B5EF4-FFF2-40B4-BE49-F238E27FC236}">
                  <a16:creationId xmlns:a16="http://schemas.microsoft.com/office/drawing/2014/main" id="{BD1636B0-8A23-EE8A-7626-DF24F98C8DB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8" name="RectangleLegend2" hidden="1">
              <a:extLst>
                <a:ext uri="{FF2B5EF4-FFF2-40B4-BE49-F238E27FC236}">
                  <a16:creationId xmlns:a16="http://schemas.microsoft.com/office/drawing/2014/main" id="{BBFB2AF2-927A-89E7-3F0A-FC8CEC1BEF7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9" name="RectangleLegend3" hidden="1">
              <a:extLst>
                <a:ext uri="{FF2B5EF4-FFF2-40B4-BE49-F238E27FC236}">
                  <a16:creationId xmlns:a16="http://schemas.microsoft.com/office/drawing/2014/main" id="{8C717B85-CD42-FD06-5ED1-5112439387E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0" name="RectangleLegend4" hidden="1">
              <a:extLst>
                <a:ext uri="{FF2B5EF4-FFF2-40B4-BE49-F238E27FC236}">
                  <a16:creationId xmlns:a16="http://schemas.microsoft.com/office/drawing/2014/main" id="{5298AA12-16F0-802E-A423-1D37D79F0ECD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1" name="RectangleLegend5" hidden="1">
              <a:extLst>
                <a:ext uri="{FF2B5EF4-FFF2-40B4-BE49-F238E27FC236}">
                  <a16:creationId xmlns:a16="http://schemas.microsoft.com/office/drawing/2014/main" id="{73DB8DA1-39FC-93DD-6094-9925A6FC1358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2" name="Legend1" hidden="1">
              <a:extLst>
                <a:ext uri="{FF2B5EF4-FFF2-40B4-BE49-F238E27FC236}">
                  <a16:creationId xmlns:a16="http://schemas.microsoft.com/office/drawing/2014/main" id="{8D91AC3A-E29E-C6EF-48B9-FC1F9F5DEF64}"/>
                </a:ext>
              </a:extLst>
            </p:cNvPr>
            <p:cNvSpPr txBox="1"/>
            <p:nvPr/>
          </p:nvSpPr>
          <p:spPr>
            <a:xfrm>
              <a:off x="1097854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3" name="Legend2" hidden="1">
              <a:extLst>
                <a:ext uri="{FF2B5EF4-FFF2-40B4-BE49-F238E27FC236}">
                  <a16:creationId xmlns:a16="http://schemas.microsoft.com/office/drawing/2014/main" id="{60731C56-74E8-7EF7-5847-4571413991BE}"/>
                </a:ext>
              </a:extLst>
            </p:cNvPr>
            <p:cNvSpPr txBox="1"/>
            <p:nvPr/>
          </p:nvSpPr>
          <p:spPr>
            <a:xfrm>
              <a:off x="1097854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4" name="Legend3" hidden="1">
              <a:extLst>
                <a:ext uri="{FF2B5EF4-FFF2-40B4-BE49-F238E27FC236}">
                  <a16:creationId xmlns:a16="http://schemas.microsoft.com/office/drawing/2014/main" id="{14E6014A-7C29-7400-9AD4-BAACA0E08FA6}"/>
                </a:ext>
              </a:extLst>
            </p:cNvPr>
            <p:cNvSpPr txBox="1"/>
            <p:nvPr/>
          </p:nvSpPr>
          <p:spPr>
            <a:xfrm>
              <a:off x="1097854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5" name="Legend4" hidden="1">
              <a:extLst>
                <a:ext uri="{FF2B5EF4-FFF2-40B4-BE49-F238E27FC236}">
                  <a16:creationId xmlns:a16="http://schemas.microsoft.com/office/drawing/2014/main" id="{8F1C0722-89AD-2302-DCFD-6DFD2BDD6211}"/>
                </a:ext>
              </a:extLst>
            </p:cNvPr>
            <p:cNvSpPr txBox="1"/>
            <p:nvPr/>
          </p:nvSpPr>
          <p:spPr>
            <a:xfrm>
              <a:off x="1097854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6" name="Legend5" hidden="1">
              <a:extLst>
                <a:ext uri="{FF2B5EF4-FFF2-40B4-BE49-F238E27FC236}">
                  <a16:creationId xmlns:a16="http://schemas.microsoft.com/office/drawing/2014/main" id="{58D43DB6-09A5-E290-81A5-4A7378634A86}"/>
                </a:ext>
              </a:extLst>
            </p:cNvPr>
            <p:cNvSpPr txBox="1"/>
            <p:nvPr/>
          </p:nvSpPr>
          <p:spPr>
            <a:xfrm>
              <a:off x="1097854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141E8E-498E-F825-2FBC-D42A52699A5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F6998F6E-E978-B0B5-546D-5562B7FB0A6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201FCE-1874-4C9F-265B-722FA8151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658031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13" imgH="416" progId="TCLayout.ActiveDocument.1">
                  <p:embed/>
                </p:oleObj>
              </mc:Choice>
              <mc:Fallback>
                <p:oleObj name="think-cell Slide" r:id="rId37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142510" y="6499382"/>
            <a:ext cx="1134926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1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/>
        </p:nvGrpSpPr>
        <p:grpSpPr>
          <a:xfrm>
            <a:off x="10728000" y="4323537"/>
            <a:ext cx="984864" cy="1717411"/>
            <a:chOff x="9585951" y="2980040"/>
            <a:chExt cx="984864" cy="1717411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1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1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1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1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1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040"/>
              <a:ext cx="658718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539"/>
              <a:ext cx="658718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037"/>
              <a:ext cx="658718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458"/>
              <a:ext cx="658718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879"/>
              <a:ext cx="65311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/>
        </p:nvGrpSpPr>
        <p:grpSpPr>
          <a:xfrm>
            <a:off x="10692001" y="1339202"/>
            <a:ext cx="1023618" cy="1731859"/>
            <a:chOff x="7723680" y="1702457"/>
            <a:chExt cx="1023618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3" y="1709752"/>
              <a:ext cx="670985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1" y="2085210"/>
              <a:ext cx="670983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1" y="2460670"/>
              <a:ext cx="670983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1" y="2836129"/>
              <a:ext cx="670983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1" y="3211590"/>
              <a:ext cx="670983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8223" y="1289275"/>
            <a:ext cx="429605" cy="156966"/>
            <a:chOff x="8456447" y="272180"/>
            <a:chExt cx="322187" cy="15693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7" cy="15693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89">
                <a:buClr>
                  <a:schemeClr val="tx2"/>
                </a:buClr>
              </a:pPr>
              <a:r>
                <a:rPr lang="en-US" sz="900" b="1" spc="5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16"/>
              <a:ext cx="322187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/>
        </p:nvGrpSpPr>
        <p:grpSpPr>
          <a:xfrm>
            <a:off x="10440003" y="3243538"/>
            <a:ext cx="1269335" cy="958414"/>
            <a:chOff x="4372690" y="3739037"/>
            <a:chExt cx="1269335" cy="958414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037"/>
              <a:ext cx="65311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458"/>
              <a:ext cx="65311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879"/>
              <a:ext cx="65311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n-US" sz="1401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1" baseline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1" baseline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1" baseline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50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</p:sldLayoutIdLst>
  <p:hf hdr="0" ftr="0" dt="0"/>
  <p:txStyles>
    <p:titleStyle>
      <a:lvl1pPr algn="l" defTabSz="914422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7" indent="-22543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51" indent="-287346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68" indent="-182568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22" indent="-136528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5ACBF0"/>
          </p15:clr>
        </p15:guide>
        <p15:guide id="3" orient="horz" pos="3912" userDrawn="1">
          <p15:clr>
            <a:srgbClr val="5ACBF0"/>
          </p15:clr>
        </p15:guide>
        <p15:guide id="4" orient="horz" pos="1075" userDrawn="1">
          <p15:clr>
            <a:srgbClr val="F26B43"/>
          </p15:clr>
        </p15:guide>
        <p15:guide id="5" pos="7330" userDrawn="1">
          <p15:clr>
            <a:srgbClr val="F26B43"/>
          </p15:clr>
        </p15:guide>
        <p15:guide id="6" pos="345" userDrawn="1">
          <p15:clr>
            <a:srgbClr val="F26B43"/>
          </p15:clr>
        </p15:guide>
        <p15:guide id="8" orient="horz" pos="406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3" y="36830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41" y="1431930"/>
            <a:ext cx="11160128" cy="4751593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243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  <p:sldLayoutId id="2147484134" r:id="rId18"/>
    <p:sldLayoutId id="2147484135" r:id="rId19"/>
    <p:sldLayoutId id="2147484136" r:id="rId20"/>
    <p:sldLayoutId id="2147484137" r:id="rId21"/>
    <p:sldLayoutId id="2147484138" r:id="rId22"/>
    <p:sldLayoutId id="2147484139" r:id="rId23"/>
    <p:sldLayoutId id="2147484140" r:id="rId24"/>
    <p:sldLayoutId id="2147484141" r:id="rId25"/>
    <p:sldLayoutId id="2147484142" r:id="rId26"/>
    <p:sldLayoutId id="2147484143" r:id="rId27"/>
    <p:sldLayoutId id="2147484144" r:id="rId28"/>
    <p:sldLayoutId id="2147484145" r:id="rId29"/>
    <p:sldLayoutId id="2147484146" r:id="rId30"/>
    <p:sldLayoutId id="2147484147" r:id="rId31"/>
    <p:sldLayoutId id="2147484148" r:id="rId32"/>
    <p:sldLayoutId id="2147484149" r:id="rId33"/>
    <p:sldLayoutId id="2147484150" r:id="rId34"/>
    <p:sldLayoutId id="2147484151" r:id="rId35"/>
    <p:sldLayoutId id="2147484152" r:id="rId36"/>
    <p:sldLayoutId id="2147484153" r:id="rId37"/>
    <p:sldLayoutId id="2147484154" r:id="rId38"/>
    <p:sldLayoutId id="2147484155" r:id="rId39"/>
    <p:sldLayoutId id="2147484172" r:id="rId40"/>
  </p:sldLayoutIdLst>
  <p:hf hdr="0" ftr="0" dt="0"/>
  <p:txStyles>
    <p:titleStyle>
      <a:lvl1pPr algn="l" defTabSz="91444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30201" indent="-230201" algn="l" defTabSz="914448" rtl="0" eaLnBrk="1" latinLnBrk="0" hangingPunct="1">
        <a:lnSpc>
          <a:spcPts val="22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86" indent="-236551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647" indent="-225437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197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06633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2545" indent="-225437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8766" indent="-169872" algn="l" defTabSz="914448" rtl="0" eaLnBrk="1" latinLnBrk="0" hangingPunct="1">
        <a:lnSpc>
          <a:spcPct val="90000"/>
        </a:lnSpc>
        <a:spcBef>
          <a:spcPts val="501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8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6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4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4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7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9">
          <p15:clr>
            <a:srgbClr val="A4A3A4"/>
          </p15:clr>
        </p15:guide>
        <p15:guide id="3" orient="horz" pos="232">
          <p15:clr>
            <a:srgbClr val="F26B43"/>
          </p15:clr>
        </p15:guide>
        <p15:guide id="4" pos="326">
          <p15:clr>
            <a:srgbClr val="F26B43"/>
          </p15:clr>
        </p15:guide>
        <p15:guide id="5" pos="7356">
          <p15:clr>
            <a:srgbClr val="F26B43"/>
          </p15:clr>
        </p15:guide>
        <p15:guide id="6" pos="1414">
          <p15:clr>
            <a:srgbClr val="A4A3A4"/>
          </p15:clr>
        </p15:guide>
        <p15:guide id="7" pos="1511">
          <p15:clr>
            <a:srgbClr val="A4A3A4"/>
          </p15:clr>
        </p15:guide>
        <p15:guide id="10" pos="3790">
          <p15:clr>
            <a:srgbClr val="A4A3A4"/>
          </p15:clr>
        </p15:guide>
        <p15:guide id="11" pos="4979">
          <p15:clr>
            <a:srgbClr val="A4A3A4"/>
          </p15:clr>
        </p15:guide>
        <p15:guide id="12" pos="5076">
          <p15:clr>
            <a:srgbClr val="A4A3A4"/>
          </p15:clr>
        </p15:guide>
        <p15:guide id="13" pos="6169">
          <p15:clr>
            <a:srgbClr val="A4A3A4"/>
          </p15:clr>
        </p15:guide>
        <p15:guide id="14" pos="6266">
          <p15:clr>
            <a:srgbClr val="A4A3A4"/>
          </p15:clr>
        </p15:guide>
        <p15:guide id="15" pos="2601">
          <p15:clr>
            <a:srgbClr val="A4A3A4"/>
          </p15:clr>
        </p15:guide>
        <p15:guide id="16" pos="2700">
          <p15:clr>
            <a:srgbClr val="A4A3A4"/>
          </p15:clr>
        </p15:guide>
        <p15:guide id="17" orient="horz" pos="3974">
          <p15:clr>
            <a:srgbClr val="F26B43"/>
          </p15:clr>
        </p15:guide>
        <p15:guide id="18" orient="horz" pos="90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744451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13" imgH="416" progId="TCLayout.ActiveDocument.1">
                  <p:embed/>
                </p:oleObj>
              </mc:Choice>
              <mc:Fallback>
                <p:oleObj name="think-cell Slide" r:id="rId3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3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s-E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ES" sz="180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9" y="1289273"/>
            <a:ext cx="381515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987742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 err="1"/>
              <a:t>Título</a:t>
            </a:r>
            <a:endParaRPr lang="en-US" sz="1600"/>
          </a:p>
          <a:p>
            <a:pPr lvl="0"/>
            <a:r>
              <a:rPr lang="en-US" sz="1600" b="0"/>
              <a:t>Unidad de </a:t>
            </a:r>
            <a:r>
              <a:rPr lang="en-US" sz="1600" b="0" err="1"/>
              <a:t>medida</a:t>
            </a:r>
            <a:endParaRPr lang="en-US" sz="1600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57945" y="1717378"/>
            <a:ext cx="1107684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LegendLines" hidden="1">
            <a:extLst>
              <a:ext uri="{FF2B5EF4-FFF2-40B4-BE49-F238E27FC236}">
                <a16:creationId xmlns:a16="http://schemas.microsoft.com/office/drawing/2014/main" id="{B8B155A8-1949-7354-394D-4F5B787B5B2B}"/>
              </a:ext>
            </a:extLst>
          </p:cNvPr>
          <p:cNvGrpSpPr/>
          <p:nvPr userDrawn="1"/>
        </p:nvGrpSpPr>
        <p:grpSpPr>
          <a:xfrm>
            <a:off x="10227529" y="3150159"/>
            <a:ext cx="1493083" cy="958414"/>
            <a:chOff x="10162879" y="3243708"/>
            <a:chExt cx="1493082" cy="958414"/>
          </a:xfrm>
        </p:grpSpPr>
        <p:sp>
          <p:nvSpPr>
            <p:cNvPr id="8" name="Legend1" hidden="1">
              <a:extLst>
                <a:ext uri="{FF2B5EF4-FFF2-40B4-BE49-F238E27FC236}">
                  <a16:creationId xmlns:a16="http://schemas.microsoft.com/office/drawing/2014/main" id="{7718D635-92F5-7735-C48A-6204E2BDF63C}"/>
                </a:ext>
              </a:extLst>
            </p:cNvPr>
            <p:cNvSpPr txBox="1"/>
            <p:nvPr/>
          </p:nvSpPr>
          <p:spPr>
            <a:xfrm>
              <a:off x="10886521" y="324370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9" name="Legend2" hidden="1">
              <a:extLst>
                <a:ext uri="{FF2B5EF4-FFF2-40B4-BE49-F238E27FC236}">
                  <a16:creationId xmlns:a16="http://schemas.microsoft.com/office/drawing/2014/main" id="{30088F2C-785A-EA93-4DB3-95569A163879}"/>
                </a:ext>
              </a:extLst>
            </p:cNvPr>
            <p:cNvSpPr txBox="1"/>
            <p:nvPr/>
          </p:nvSpPr>
          <p:spPr>
            <a:xfrm>
              <a:off x="10886521" y="361513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0" name="Legend3" hidden="1">
              <a:extLst>
                <a:ext uri="{FF2B5EF4-FFF2-40B4-BE49-F238E27FC236}">
                  <a16:creationId xmlns:a16="http://schemas.microsoft.com/office/drawing/2014/main" id="{AD79B929-0560-60BD-256E-5244FCDA325A}"/>
                </a:ext>
              </a:extLst>
            </p:cNvPr>
            <p:cNvSpPr txBox="1"/>
            <p:nvPr/>
          </p:nvSpPr>
          <p:spPr>
            <a:xfrm>
              <a:off x="10886521" y="3986550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1" name="LineLegend3" hidden="1">
              <a:extLst>
                <a:ext uri="{FF2B5EF4-FFF2-40B4-BE49-F238E27FC236}">
                  <a16:creationId xmlns:a16="http://schemas.microsoft.com/office/drawing/2014/main" id="{76728548-3F43-CDA4-2E42-4D67CD961B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2" name="LineLegend2" hidden="1">
              <a:extLst>
                <a:ext uri="{FF2B5EF4-FFF2-40B4-BE49-F238E27FC236}">
                  <a16:creationId xmlns:a16="http://schemas.microsoft.com/office/drawing/2014/main" id="{5EC67095-C8FD-366B-48C9-E3C9029D811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  <p:sp>
          <p:nvSpPr>
            <p:cNvPr id="13" name="LineLegend1" hidden="1">
              <a:extLst>
                <a:ext uri="{FF2B5EF4-FFF2-40B4-BE49-F238E27FC236}">
                  <a16:creationId xmlns:a16="http://schemas.microsoft.com/office/drawing/2014/main" id="{B7B64CC1-6535-F321-F5EC-B6386263E4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s-ES" sz="1401" baseline="0">
                <a:ea typeface="+mn-ea"/>
              </a:endParaRPr>
            </a:p>
          </p:txBody>
        </p:sp>
      </p:grpSp>
      <p:grpSp>
        <p:nvGrpSpPr>
          <p:cNvPr id="14" name="LegendMoons" hidden="1">
            <a:extLst>
              <a:ext uri="{FF2B5EF4-FFF2-40B4-BE49-F238E27FC236}">
                <a16:creationId xmlns:a16="http://schemas.microsoft.com/office/drawing/2014/main" id="{C2518B81-C0AB-4505-BAAA-78A2C8EC0797}"/>
              </a:ext>
            </a:extLst>
          </p:cNvPr>
          <p:cNvGrpSpPr/>
          <p:nvPr userDrawn="1"/>
        </p:nvGrpSpPr>
        <p:grpSpPr>
          <a:xfrm>
            <a:off x="10598547" y="1145375"/>
            <a:ext cx="1122075" cy="1731859"/>
            <a:chOff x="7723680" y="1702457"/>
            <a:chExt cx="1122074" cy="1731859"/>
          </a:xfrm>
        </p:grpSpPr>
        <p:sp>
          <p:nvSpPr>
            <p:cNvPr id="15" name="Legend1" hidden="1">
              <a:extLst>
                <a:ext uri="{FF2B5EF4-FFF2-40B4-BE49-F238E27FC236}">
                  <a16:creationId xmlns:a16="http://schemas.microsoft.com/office/drawing/2014/main" id="{A9F89DDE-006A-FFB6-A350-2A5ECB3537B9}"/>
                </a:ext>
              </a:extLst>
            </p:cNvPr>
            <p:cNvSpPr txBox="1"/>
            <p:nvPr/>
          </p:nvSpPr>
          <p:spPr>
            <a:xfrm>
              <a:off x="8076313" y="1709753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7" name="Legend2" hidden="1">
              <a:extLst>
                <a:ext uri="{FF2B5EF4-FFF2-40B4-BE49-F238E27FC236}">
                  <a16:creationId xmlns:a16="http://schemas.microsoft.com/office/drawing/2014/main" id="{0B12A7E2-E18F-7A04-5359-71BA14370AED}"/>
                </a:ext>
              </a:extLst>
            </p:cNvPr>
            <p:cNvSpPr txBox="1"/>
            <p:nvPr/>
          </p:nvSpPr>
          <p:spPr>
            <a:xfrm>
              <a:off x="8076311" y="208521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8" name="Legend3" hidden="1">
              <a:extLst>
                <a:ext uri="{FF2B5EF4-FFF2-40B4-BE49-F238E27FC236}">
                  <a16:creationId xmlns:a16="http://schemas.microsoft.com/office/drawing/2014/main" id="{DA051C69-EF22-8A82-21E8-DD2CD781D0FE}"/>
                </a:ext>
              </a:extLst>
            </p:cNvPr>
            <p:cNvSpPr txBox="1"/>
            <p:nvPr/>
          </p:nvSpPr>
          <p:spPr>
            <a:xfrm>
              <a:off x="8076311" y="2460672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19" name="Legend4" hidden="1">
              <a:extLst>
                <a:ext uri="{FF2B5EF4-FFF2-40B4-BE49-F238E27FC236}">
                  <a16:creationId xmlns:a16="http://schemas.microsoft.com/office/drawing/2014/main" id="{11866742-0583-A976-F306-D96949C4FE66}"/>
                </a:ext>
              </a:extLst>
            </p:cNvPr>
            <p:cNvSpPr txBox="1"/>
            <p:nvPr/>
          </p:nvSpPr>
          <p:spPr>
            <a:xfrm>
              <a:off x="8076311" y="2836129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20" name="Legend5" hidden="1">
              <a:extLst>
                <a:ext uri="{FF2B5EF4-FFF2-40B4-BE49-F238E27FC236}">
                  <a16:creationId xmlns:a16="http://schemas.microsoft.com/office/drawing/2014/main" id="{BA6C5458-D66F-B282-7DA9-B830455FB76F}"/>
                </a:ext>
              </a:extLst>
            </p:cNvPr>
            <p:cNvSpPr txBox="1"/>
            <p:nvPr/>
          </p:nvSpPr>
          <p:spPr>
            <a:xfrm>
              <a:off x="8076311" y="3211590"/>
              <a:ext cx="769441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grpSp>
          <p:nvGrpSpPr>
            <p:cNvPr id="21" name="MoonLegend1" hidden="1">
              <a:extLst>
                <a:ext uri="{FF2B5EF4-FFF2-40B4-BE49-F238E27FC236}">
                  <a16:creationId xmlns:a16="http://schemas.microsoft.com/office/drawing/2014/main" id="{5F6BF496-02B8-D551-EB9A-4458D035DFE8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34" name="Oval 33" hidden="1">
                <a:extLst>
                  <a:ext uri="{FF2B5EF4-FFF2-40B4-BE49-F238E27FC236}">
                    <a16:creationId xmlns:a16="http://schemas.microsoft.com/office/drawing/2014/main" id="{0491405E-AB71-2D6B-5004-A2AF4CB9EC6E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 34" hidden="1">
                <a:extLst>
                  <a:ext uri="{FF2B5EF4-FFF2-40B4-BE49-F238E27FC236}">
                    <a16:creationId xmlns:a16="http://schemas.microsoft.com/office/drawing/2014/main" id="{45F47528-5892-3F57-52D9-A9D05E2F45A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2" name="MoonLegend2" hidden="1">
              <a:extLst>
                <a:ext uri="{FF2B5EF4-FFF2-40B4-BE49-F238E27FC236}">
                  <a16:creationId xmlns:a16="http://schemas.microsoft.com/office/drawing/2014/main" id="{564C9FB4-9D98-077E-6BDF-8E5A9138319E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32" name="Oval 31" hidden="1">
                <a:extLst>
                  <a:ext uri="{FF2B5EF4-FFF2-40B4-BE49-F238E27FC236}">
                    <a16:creationId xmlns:a16="http://schemas.microsoft.com/office/drawing/2014/main" id="{BC18E317-1075-B2C2-623A-FB11001D47BA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c 32" hidden="1">
                <a:extLst>
                  <a:ext uri="{FF2B5EF4-FFF2-40B4-BE49-F238E27FC236}">
                    <a16:creationId xmlns:a16="http://schemas.microsoft.com/office/drawing/2014/main" id="{2E161CDD-DA48-3E8F-D21E-598ECE94964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3" name="MoonLegend3" hidden="1">
              <a:extLst>
                <a:ext uri="{FF2B5EF4-FFF2-40B4-BE49-F238E27FC236}">
                  <a16:creationId xmlns:a16="http://schemas.microsoft.com/office/drawing/2014/main" id="{3589AA38-ABEA-2A74-F914-0CE43E956BA7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30" name="Oval 29" hidden="1">
                <a:extLst>
                  <a:ext uri="{FF2B5EF4-FFF2-40B4-BE49-F238E27FC236}">
                    <a16:creationId xmlns:a16="http://schemas.microsoft.com/office/drawing/2014/main" id="{2E009C57-CE26-9E65-89C3-77124AF1454B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 30" hidden="1">
                <a:extLst>
                  <a:ext uri="{FF2B5EF4-FFF2-40B4-BE49-F238E27FC236}">
                    <a16:creationId xmlns:a16="http://schemas.microsoft.com/office/drawing/2014/main" id="{90639BE0-5184-60EF-F371-A4C48D593E5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4" name="MoonLegend4" hidden="1">
              <a:extLst>
                <a:ext uri="{FF2B5EF4-FFF2-40B4-BE49-F238E27FC236}">
                  <a16:creationId xmlns:a16="http://schemas.microsoft.com/office/drawing/2014/main" id="{1B5D382C-7A2D-9EBA-17BD-AFABF93F5A71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8" name="Oval 27" hidden="1">
                <a:extLst>
                  <a:ext uri="{FF2B5EF4-FFF2-40B4-BE49-F238E27FC236}">
                    <a16:creationId xmlns:a16="http://schemas.microsoft.com/office/drawing/2014/main" id="{86855BB7-8F90-AC08-2343-3D94B043D69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c 28" hidden="1">
                <a:extLst>
                  <a:ext uri="{FF2B5EF4-FFF2-40B4-BE49-F238E27FC236}">
                    <a16:creationId xmlns:a16="http://schemas.microsoft.com/office/drawing/2014/main" id="{D1278202-8D94-A1AF-95F7-03C45067CC5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  <p:grpSp>
          <p:nvGrpSpPr>
            <p:cNvPr id="25" name="MoonLegend5" hidden="1">
              <a:extLst>
                <a:ext uri="{FF2B5EF4-FFF2-40B4-BE49-F238E27FC236}">
                  <a16:creationId xmlns:a16="http://schemas.microsoft.com/office/drawing/2014/main" id="{77952300-115F-2B4B-252B-FBF1C8C4F830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6" name="Oval 25" hidden="1">
                <a:extLst>
                  <a:ext uri="{FF2B5EF4-FFF2-40B4-BE49-F238E27FC236}">
                    <a16:creationId xmlns:a16="http://schemas.microsoft.com/office/drawing/2014/main" id="{ED665B63-C1F8-1F80-D572-2119929FC97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 26" hidden="1">
                <a:extLst>
                  <a:ext uri="{FF2B5EF4-FFF2-40B4-BE49-F238E27FC236}">
                    <a16:creationId xmlns:a16="http://schemas.microsoft.com/office/drawing/2014/main" id="{BEBC95AE-E3BB-CAF0-6BCF-D9D52B521E12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1401"/>
              </a:p>
            </p:txBody>
          </p:sp>
        </p:grpSp>
      </p:grpSp>
      <p:grpSp>
        <p:nvGrpSpPr>
          <p:cNvPr id="36" name="LegendBoxes" hidden="1">
            <a:extLst>
              <a:ext uri="{FF2B5EF4-FFF2-40B4-BE49-F238E27FC236}">
                <a16:creationId xmlns:a16="http://schemas.microsoft.com/office/drawing/2014/main" id="{1291E9A6-EDD3-D03D-FF43-400CEAA4E827}"/>
              </a:ext>
            </a:extLst>
          </p:cNvPr>
          <p:cNvGrpSpPr/>
          <p:nvPr userDrawn="1"/>
        </p:nvGrpSpPr>
        <p:grpSpPr>
          <a:xfrm>
            <a:off x="10625043" y="4381437"/>
            <a:ext cx="1095587" cy="1717412"/>
            <a:chOff x="10652400" y="4322759"/>
            <a:chExt cx="1095585" cy="1717412"/>
          </a:xfrm>
        </p:grpSpPr>
        <p:sp>
          <p:nvSpPr>
            <p:cNvPr id="37" name="RectangleLegend1" hidden="1">
              <a:extLst>
                <a:ext uri="{FF2B5EF4-FFF2-40B4-BE49-F238E27FC236}">
                  <a16:creationId xmlns:a16="http://schemas.microsoft.com/office/drawing/2014/main" id="{BD1636B0-8A23-EE8A-7626-DF24F98C8DB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8" name="RectangleLegend2" hidden="1">
              <a:extLst>
                <a:ext uri="{FF2B5EF4-FFF2-40B4-BE49-F238E27FC236}">
                  <a16:creationId xmlns:a16="http://schemas.microsoft.com/office/drawing/2014/main" id="{BBFB2AF2-927A-89E7-3F0A-FC8CEC1BEF7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39" name="RectangleLegend3" hidden="1">
              <a:extLst>
                <a:ext uri="{FF2B5EF4-FFF2-40B4-BE49-F238E27FC236}">
                  <a16:creationId xmlns:a16="http://schemas.microsoft.com/office/drawing/2014/main" id="{8C717B85-CD42-FD06-5ED1-5112439387E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0" name="RectangleLegend4" hidden="1">
              <a:extLst>
                <a:ext uri="{FF2B5EF4-FFF2-40B4-BE49-F238E27FC236}">
                  <a16:creationId xmlns:a16="http://schemas.microsoft.com/office/drawing/2014/main" id="{5298AA12-16F0-802E-A423-1D37D79F0ECD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1" name="RectangleLegend5" hidden="1">
              <a:extLst>
                <a:ext uri="{FF2B5EF4-FFF2-40B4-BE49-F238E27FC236}">
                  <a16:creationId xmlns:a16="http://schemas.microsoft.com/office/drawing/2014/main" id="{73DB8DA1-39FC-93DD-6094-9925A6FC1358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 sz="1401">
                <a:solidFill>
                  <a:schemeClr val="tx1"/>
                </a:solidFill>
              </a:endParaRPr>
            </a:p>
          </p:txBody>
        </p:sp>
        <p:sp>
          <p:nvSpPr>
            <p:cNvPr id="42" name="Legend1" hidden="1">
              <a:extLst>
                <a:ext uri="{FF2B5EF4-FFF2-40B4-BE49-F238E27FC236}">
                  <a16:creationId xmlns:a16="http://schemas.microsoft.com/office/drawing/2014/main" id="{8D91AC3A-E29E-C6EF-48B9-FC1F9F5DEF64}"/>
                </a:ext>
              </a:extLst>
            </p:cNvPr>
            <p:cNvSpPr txBox="1"/>
            <p:nvPr/>
          </p:nvSpPr>
          <p:spPr>
            <a:xfrm>
              <a:off x="10978545" y="432275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3" name="Legend2" hidden="1">
              <a:extLst>
                <a:ext uri="{FF2B5EF4-FFF2-40B4-BE49-F238E27FC236}">
                  <a16:creationId xmlns:a16="http://schemas.microsoft.com/office/drawing/2014/main" id="{60731C56-74E8-7EF7-5847-4571413991BE}"/>
                </a:ext>
              </a:extLst>
            </p:cNvPr>
            <p:cNvSpPr txBox="1"/>
            <p:nvPr/>
          </p:nvSpPr>
          <p:spPr>
            <a:xfrm>
              <a:off x="10978545" y="470225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4" name="Legend3" hidden="1">
              <a:extLst>
                <a:ext uri="{FF2B5EF4-FFF2-40B4-BE49-F238E27FC236}">
                  <a16:creationId xmlns:a16="http://schemas.microsoft.com/office/drawing/2014/main" id="{14E6014A-7C29-7400-9AD4-BAACA0E08FA6}"/>
                </a:ext>
              </a:extLst>
            </p:cNvPr>
            <p:cNvSpPr txBox="1"/>
            <p:nvPr/>
          </p:nvSpPr>
          <p:spPr>
            <a:xfrm>
              <a:off x="10978545" y="5081756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5" name="Legend4" hidden="1">
              <a:extLst>
                <a:ext uri="{FF2B5EF4-FFF2-40B4-BE49-F238E27FC236}">
                  <a16:creationId xmlns:a16="http://schemas.microsoft.com/office/drawing/2014/main" id="{8F1C0722-89AD-2302-DCFD-6DFD2BDD6211}"/>
                </a:ext>
              </a:extLst>
            </p:cNvPr>
            <p:cNvSpPr txBox="1"/>
            <p:nvPr/>
          </p:nvSpPr>
          <p:spPr>
            <a:xfrm>
              <a:off x="10978545" y="5453178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  <p:sp>
          <p:nvSpPr>
            <p:cNvPr id="46" name="Legend5" hidden="1">
              <a:extLst>
                <a:ext uri="{FF2B5EF4-FFF2-40B4-BE49-F238E27FC236}">
                  <a16:creationId xmlns:a16="http://schemas.microsoft.com/office/drawing/2014/main" id="{58D43DB6-09A5-E290-81A5-4A7378634A86}"/>
                </a:ext>
              </a:extLst>
            </p:cNvPr>
            <p:cNvSpPr txBox="1"/>
            <p:nvPr/>
          </p:nvSpPr>
          <p:spPr>
            <a:xfrm>
              <a:off x="10978545" y="5824599"/>
              <a:ext cx="769440" cy="2155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1"/>
                </a:spcAft>
              </a:pPr>
              <a:r>
                <a:rPr lang="es-ES" sz="1401"/>
                <a:t>Leyenda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141E8E-498E-F825-2FBC-D42A52699A52}"/>
              </a:ext>
            </a:extLst>
          </p:cNvPr>
          <p:cNvGrpSpPr/>
          <p:nvPr userDrawn="1"/>
        </p:nvGrpSpPr>
        <p:grpSpPr>
          <a:xfrm>
            <a:off x="10677525" y="6296027"/>
            <a:ext cx="635001" cy="561975"/>
            <a:chOff x="10677526" y="6296025"/>
            <a:chExt cx="635000" cy="561975"/>
          </a:xfrm>
        </p:grpSpPr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F6998F6E-E978-B0B5-546D-5562B7FB0A6D}"/>
                </a:ext>
              </a:extLst>
            </p:cNvPr>
            <p:cNvSpPr/>
            <p:nvPr userDrawn="1"/>
          </p:nvSpPr>
          <p:spPr>
            <a:xfrm>
              <a:off x="10677526" y="6296025"/>
              <a:ext cx="635000" cy="561975"/>
            </a:xfrm>
            <a:prstGeom prst="round2SameRect">
              <a:avLst>
                <a:gd name="adj1" fmla="val 11582"/>
                <a:gd name="adj2" fmla="val 0"/>
              </a:avLst>
            </a:prstGeom>
            <a:solidFill>
              <a:srgbClr val="0038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s-PE" sz="1600" err="1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201FCE-1874-4C9F-265B-722FA8151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0714357" y="6360313"/>
              <a:ext cx="561340" cy="36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5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</p:sldLayoutIdLst>
  <p:hf hdr="0" ftr="0" dt="0"/>
  <p:txStyles>
    <p:titleStyle>
      <a:lvl1pPr algn="l" defTabSz="914422" rtl="0" eaLnBrk="1" latinLnBrk="0" hangingPunct="1">
        <a:lnSpc>
          <a:spcPct val="100000"/>
        </a:lnSpc>
        <a:spcBef>
          <a:spcPct val="0"/>
        </a:spcBef>
        <a:buNone/>
        <a:defRPr lang="es-E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1" indent="-2268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804" indent="-216001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604" indent="-1512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208" indent="-147602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78" indent="-171455" algn="l" defTabSz="91442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30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5" y="6596801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s-DO"/>
              <a:t>Date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9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3" y="36830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41" y="1431930"/>
            <a:ext cx="11160128" cy="4751593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801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2462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190" r:id="rId17"/>
    <p:sldLayoutId id="2147484191" r:id="rId18"/>
    <p:sldLayoutId id="2147484192" r:id="rId19"/>
    <p:sldLayoutId id="2147484193" r:id="rId20"/>
    <p:sldLayoutId id="2147484194" r:id="rId21"/>
    <p:sldLayoutId id="2147484195" r:id="rId22"/>
    <p:sldLayoutId id="2147484196" r:id="rId23"/>
    <p:sldLayoutId id="2147484197" r:id="rId24"/>
    <p:sldLayoutId id="2147484198" r:id="rId25"/>
    <p:sldLayoutId id="2147484199" r:id="rId26"/>
    <p:sldLayoutId id="2147484200" r:id="rId27"/>
    <p:sldLayoutId id="2147484201" r:id="rId28"/>
    <p:sldLayoutId id="2147484202" r:id="rId29"/>
    <p:sldLayoutId id="2147484203" r:id="rId30"/>
    <p:sldLayoutId id="2147484204" r:id="rId31"/>
    <p:sldLayoutId id="2147484205" r:id="rId32"/>
    <p:sldLayoutId id="2147484206" r:id="rId33"/>
    <p:sldLayoutId id="2147484207" r:id="rId34"/>
    <p:sldLayoutId id="2147484208" r:id="rId35"/>
    <p:sldLayoutId id="2147484209" r:id="rId36"/>
    <p:sldLayoutId id="2147484210" r:id="rId37"/>
    <p:sldLayoutId id="2147484211" r:id="rId38"/>
    <p:sldLayoutId id="2147484212" r:id="rId39"/>
    <p:sldLayoutId id="2147484213" r:id="rId40"/>
    <p:sldLayoutId id="2147484214" r:id="rId41"/>
    <p:sldLayoutId id="2147484215" r:id="rId42"/>
  </p:sldLayoutIdLst>
  <p:hf hdr="0" ftr="0" dt="0"/>
  <p:txStyles>
    <p:titleStyle>
      <a:lvl1pPr algn="l" defTabSz="91444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30201" indent="-230201" algn="l" defTabSz="914448" rtl="0" eaLnBrk="1" latinLnBrk="0" hangingPunct="1">
        <a:lnSpc>
          <a:spcPts val="22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86" indent="-236551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8" indent="-227025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647" indent="-225437" algn="l" defTabSz="914448" rtl="0" eaLnBrk="1" latinLnBrk="0" hangingPunct="1">
        <a:lnSpc>
          <a:spcPts val="22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197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06633" indent="-233374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2545" indent="-225437" algn="l" defTabSz="914448" rtl="0" eaLnBrk="1" latinLnBrk="0" hangingPunct="1">
        <a:lnSpc>
          <a:spcPct val="90000"/>
        </a:lnSpc>
        <a:spcBef>
          <a:spcPts val="50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8766" indent="-169872" algn="l" defTabSz="914448" rtl="0" eaLnBrk="1" latinLnBrk="0" hangingPunct="1">
        <a:lnSpc>
          <a:spcPct val="90000"/>
        </a:lnSpc>
        <a:spcBef>
          <a:spcPts val="501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8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3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6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41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4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7" algn="l" defTabSz="914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9">
          <p15:clr>
            <a:srgbClr val="A4A3A4"/>
          </p15:clr>
        </p15:guide>
        <p15:guide id="3" orient="horz" pos="232">
          <p15:clr>
            <a:srgbClr val="F26B43"/>
          </p15:clr>
        </p15:guide>
        <p15:guide id="4" pos="326">
          <p15:clr>
            <a:srgbClr val="F26B43"/>
          </p15:clr>
        </p15:guide>
        <p15:guide id="5" pos="7356">
          <p15:clr>
            <a:srgbClr val="F26B43"/>
          </p15:clr>
        </p15:guide>
        <p15:guide id="6" pos="1414">
          <p15:clr>
            <a:srgbClr val="A4A3A4"/>
          </p15:clr>
        </p15:guide>
        <p15:guide id="7" pos="1511">
          <p15:clr>
            <a:srgbClr val="A4A3A4"/>
          </p15:clr>
        </p15:guide>
        <p15:guide id="10" pos="3790">
          <p15:clr>
            <a:srgbClr val="A4A3A4"/>
          </p15:clr>
        </p15:guide>
        <p15:guide id="11" pos="4979">
          <p15:clr>
            <a:srgbClr val="A4A3A4"/>
          </p15:clr>
        </p15:guide>
        <p15:guide id="12" pos="5076">
          <p15:clr>
            <a:srgbClr val="A4A3A4"/>
          </p15:clr>
        </p15:guide>
        <p15:guide id="13" pos="6169">
          <p15:clr>
            <a:srgbClr val="A4A3A4"/>
          </p15:clr>
        </p15:guide>
        <p15:guide id="14" pos="6266">
          <p15:clr>
            <a:srgbClr val="A4A3A4"/>
          </p15:clr>
        </p15:guide>
        <p15:guide id="15" pos="2601">
          <p15:clr>
            <a:srgbClr val="A4A3A4"/>
          </p15:clr>
        </p15:guide>
        <p15:guide id="16" pos="2700">
          <p15:clr>
            <a:srgbClr val="A4A3A4"/>
          </p15:clr>
        </p15:guide>
        <p15:guide id="17" orient="horz" pos="3974">
          <p15:clr>
            <a:srgbClr val="F26B43"/>
          </p15:clr>
        </p15:guide>
        <p15:guide id="18" orient="horz" pos="9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1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E36B0-D734-97E2-13E3-03926D461CE0}"/>
              </a:ext>
            </a:extLst>
          </p:cNvPr>
          <p:cNvSpPr/>
          <p:nvPr/>
        </p:nvSpPr>
        <p:spPr>
          <a:xfrm>
            <a:off x="0" y="6429229"/>
            <a:ext cx="9480884" cy="458743"/>
          </a:xfrm>
          <a:prstGeom prst="rect">
            <a:avLst/>
          </a:prstGeom>
          <a:solidFill>
            <a:srgbClr val="18254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DO" sz="1600" err="1">
              <a:solidFill>
                <a:schemeClr val="bg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C7D918-7C6C-4A7C-BF6D-47DFE7E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553676"/>
            <a:ext cx="11303000" cy="1011487"/>
          </a:xfrm>
        </p:spPr>
        <p:txBody>
          <a:bodyPr/>
          <a:lstStyle/>
          <a:p>
            <a:r>
              <a:rPr lang="es-MX"/>
              <a:t>Cambio climático y desafíos ambientales en la República Dominicana</a:t>
            </a:r>
            <a:endParaRPr lang="es-DO"/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96830DCC-BD29-997A-94EE-6F8251263684}"/>
              </a:ext>
            </a:extLst>
          </p:cNvPr>
          <p:cNvSpPr txBox="1">
            <a:spLocks/>
          </p:cNvSpPr>
          <p:nvPr/>
        </p:nvSpPr>
        <p:spPr>
          <a:xfrm>
            <a:off x="1754376" y="5610670"/>
            <a:ext cx="868324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2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None/>
              <a:defRPr lang="en-US"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230401" indent="-226801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2804" indent="-216001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7604" indent="-151202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208" indent="-147602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78" indent="-171455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78" indent="-171455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78" indent="-171455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78" indent="-171455" algn="l" defTabSz="91442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s-MX"/>
              <a:t>Mayo 2024</a:t>
            </a:r>
            <a:endParaRPr lang="es-D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DA94161-AA03-4333-A936-32C37E5A2437}"/>
              </a:ext>
            </a:extLst>
          </p:cNvPr>
          <p:cNvSpPr/>
          <p:nvPr/>
        </p:nvSpPr>
        <p:spPr>
          <a:xfrm>
            <a:off x="9480884" y="6429229"/>
            <a:ext cx="2711116" cy="458743"/>
          </a:xfrm>
          <a:prstGeom prst="rect">
            <a:avLst/>
          </a:prstGeom>
          <a:solidFill>
            <a:srgbClr val="182540"/>
          </a:solidFill>
          <a:ln w="6350" cap="sq">
            <a:solidFill>
              <a:srgbClr val="18254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s-DO" sz="160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22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D39CEA78-A457-4360-B3DE-ED89CACAA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156818"/>
              </p:ext>
            </p:extLst>
          </p:nvPr>
        </p:nvGraphicFramePr>
        <p:xfrm>
          <a:off x="6874517" y="1397339"/>
          <a:ext cx="5059517" cy="438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33B0606-00E7-44CB-BC15-7E1A2C9981D0}"/>
              </a:ext>
            </a:extLst>
          </p:cNvPr>
          <p:cNvSpPr txBox="1"/>
          <p:nvPr/>
        </p:nvSpPr>
        <p:spPr>
          <a:xfrm>
            <a:off x="107998" y="3252578"/>
            <a:ext cx="703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Arial Body"/>
                <a:ea typeface="Cambria" panose="02040503050406030204" pitchFamily="18" charset="0"/>
              </a:rPr>
              <a:t>❷</a:t>
            </a:r>
            <a:endParaRPr lang="es-DO" sz="4000">
              <a:solidFill>
                <a:srgbClr val="182440"/>
              </a:solidFill>
              <a:latin typeface="Arial" panose="020B060402020202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3BC57C-A323-4E8A-A059-9BA8A06623FB}"/>
              </a:ext>
            </a:extLst>
          </p:cNvPr>
          <p:cNvSpPr txBox="1">
            <a:spLocks/>
          </p:cNvSpPr>
          <p:nvPr/>
        </p:nvSpPr>
        <p:spPr>
          <a:xfrm>
            <a:off x="1006868" y="1571075"/>
            <a:ext cx="5846735" cy="4693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Bajo nivel de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planificación a largo plazo 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para financiamiento en proyectos de mitigación y adaptación al cambio climático, limitando la estructuración de proyectos críticos ambientales y sociales es limitada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Arial Body"/>
                <a:ea typeface="Cambria" panose="02040503050406030204" pitchFamily="18" charset="0"/>
              </a:rPr>
              <a:t>. 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las reducciones de emisiones esperadas en la materialización de los compromisos de reducción asumidos en la NDC,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74% son condicionadas a finanzas externas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el 18.5% estarían cubiertas por financiamiento privado y el 7.5% a financiamiento del sector público. 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 relación a la adaptación,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12 de 22 subfunciones del gasto público destinado a la protección del medio ambiente guardan relación con las prioridades de adaptación identificadas en la NDC-RD 2020,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lo que representaría un gasto de RD$36,550 millones y el 78% del gasto en medio ambiente.  Para el 2024, el Presupuesto General del Estado supuso un aumento del 12% respecto al presupuesto ejecutado para este mismo rubro en el 2023, representando únicamente un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0.7% del total de los gastos presupuestados para el 2024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 </a:t>
            </a:r>
            <a:b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Arial Body"/>
                <a:ea typeface="Cambria" panose="02040503050406030204" pitchFamily="18" charset="0"/>
              </a:rPr>
            </a:br>
            <a:endParaRPr lang="es-MX" sz="1700" i="1">
              <a:ln w="6350" cap="flat">
                <a:noFill/>
                <a:miter lim="800000"/>
              </a:ln>
              <a:solidFill>
                <a:srgbClr val="182440"/>
              </a:solidFill>
              <a:latin typeface="Arial Body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5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584E770-40EC-41B5-89AD-14BAF3C593F0}"/>
              </a:ext>
            </a:extLst>
          </p:cNvPr>
          <p:cNvSpPr txBox="1"/>
          <p:nvPr/>
        </p:nvSpPr>
        <p:spPr>
          <a:xfrm>
            <a:off x="103594" y="3255906"/>
            <a:ext cx="848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Arial Body"/>
                <a:ea typeface="Cambria" panose="02040503050406030204" pitchFamily="18" charset="0"/>
              </a:rPr>
              <a:t>❸</a:t>
            </a:r>
            <a:endParaRPr lang="es-DO" sz="4000">
              <a:solidFill>
                <a:srgbClr val="182440"/>
              </a:solidFill>
              <a:latin typeface="Arial" panose="020B060402020202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DA2308-3A61-4765-B1E9-725A9EBBDE0E}"/>
              </a:ext>
            </a:extLst>
          </p:cNvPr>
          <p:cNvSpPr txBox="1">
            <a:spLocks/>
          </p:cNvSpPr>
          <p:nvPr/>
        </p:nvSpPr>
        <p:spPr>
          <a:xfrm>
            <a:off x="852755" y="1562217"/>
            <a:ext cx="5688887" cy="5295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disponibilidad limitada de financiamiento asequible a largo plazo impide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proyectos del sector privado resistentes al clima y bajos en carbono avanzar las inversiones privadas en mitigación y adaptación de NDC.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Los préstamos al sector privado de República Dominicana como porcentaje del PIB del país (27,9% en 2022) es notablemente más baja que en países como Honduras (69.5%), Costa Rica (63,3%) y El Salvador (61,4%)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mayoría del financiamiento desembolsado (50,6%)   se dirige a las grandes empresas, dejando pocos recursos para las pequeñas y medianas empresas (PYMES), que representan el 98,6% del número de empresas en el país y dan trabajo a más de 2 millones de ciudadanos (aproximadamente el 50% de los empleos del país).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cuanto a la obtención de financiamiento a través de bonos verdes, el mercado dominicano se encuentra en etapas iniciales en comparación con otros países latinoamericanos. </a:t>
            </a:r>
            <a:endParaRPr lang="es-MX" sz="1700" i="1">
              <a:ln w="6350" cap="flat">
                <a:noFill/>
                <a:miter lim="800000"/>
              </a:ln>
              <a:solidFill>
                <a:srgbClr val="182440"/>
              </a:solidFill>
              <a:latin typeface="Arial Body"/>
              <a:ea typeface="Cambria" panose="02040503050406030204" pitchFamily="18" charset="0"/>
            </a:endParaRPr>
          </a:p>
        </p:txBody>
      </p:sp>
      <p:pic>
        <p:nvPicPr>
          <p:cNvPr id="9" name="Imagen 407710626">
            <a:extLst>
              <a:ext uri="{FF2B5EF4-FFF2-40B4-BE49-F238E27FC236}">
                <a16:creationId xmlns:a16="http://schemas.microsoft.com/office/drawing/2014/main" id="{384675D0-2631-4955-9D36-B5695B950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56" y="2057274"/>
            <a:ext cx="530415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6954534-A61B-4580-BDC6-DEEC6D666BC7}"/>
              </a:ext>
            </a:extLst>
          </p:cNvPr>
          <p:cNvSpPr txBox="1"/>
          <p:nvPr/>
        </p:nvSpPr>
        <p:spPr>
          <a:xfrm>
            <a:off x="83242" y="3255906"/>
            <a:ext cx="848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❹</a:t>
            </a:r>
            <a:endParaRPr lang="es-DO" sz="4000">
              <a:solidFill>
                <a:srgbClr val="182440"/>
              </a:solidFill>
              <a:latin typeface="Arial" panose="020B060402020202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23C863-5DB0-4B37-968C-2DAB2685D230}"/>
              </a:ext>
            </a:extLst>
          </p:cNvPr>
          <p:cNvSpPr txBox="1">
            <a:spLocks/>
          </p:cNvSpPr>
          <p:nvPr/>
        </p:nvSpPr>
        <p:spPr>
          <a:xfrm>
            <a:off x="859809" y="1521273"/>
            <a:ext cx="5681833" cy="5295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capacidad del gobierno para estructurar APP con criterios ambientales y sociales es limitada. 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Desde 1990, se han implementado un total de 41 APP en el país, con una inversión acumulada de US$ 6.181 millones, siendo el sector eléctrico dominante.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FMI estima que las pérdidas anuales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por desastres naturales representan el 0.5% del PIB, 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pero también ofrecen la oportunidad de invertir en infraestructura resistente para reducir estas pérdidas y potencialmente aumentar el PIB en un 3.5%.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 consideraciones climáticas pueden, por ejemplo, usarse como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parámetro al realizar un análisis de valor por dinero (</a:t>
            </a:r>
            <a:r>
              <a:rPr lang="es-MX" sz="1700" b="1" err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VfM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 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 un análisis de costo-beneficio durante la fase de desarrollo del proyecto. La NDC recientemente actualizada , así como la END 2030, </a:t>
            </a:r>
            <a: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exigen la integración de estándares ambientales y sociales en el proceso de toma de decisiones y la estrategia de gestión de riesgos de los proyectos de infraestructura</a:t>
            </a:r>
            <a: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pero la capacidad institucional para emprender este cambio de política es limitada. </a:t>
            </a:r>
            <a:b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 b="1">
                <a:ln w="6350" cap="flat">
                  <a:noFill/>
                  <a:miter lim="800000"/>
                </a:ln>
                <a:solidFill>
                  <a:srgbClr val="18244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s-MX" sz="1700" i="1">
              <a:ln w="6350" cap="flat">
                <a:noFill/>
                <a:miter lim="800000"/>
              </a:ln>
              <a:solidFill>
                <a:srgbClr val="18244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CuadroTexto 14">
            <a:extLst>
              <a:ext uri="{FF2B5EF4-FFF2-40B4-BE49-F238E27FC236}">
                <a16:creationId xmlns:a16="http://schemas.microsoft.com/office/drawing/2014/main" id="{5B0D9E02-1E8D-4B66-B38C-FC34B74FEFE0}"/>
              </a:ext>
            </a:extLst>
          </p:cNvPr>
          <p:cNvSpPr txBox="1"/>
          <p:nvPr/>
        </p:nvSpPr>
        <p:spPr>
          <a:xfrm>
            <a:off x="6930753" y="2248039"/>
            <a:ext cx="4563108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13" b="1" kern="0">
                <a:solidFill>
                  <a:srgbClr val="00B0F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Inversión en proyectos por sector</a:t>
            </a:r>
          </a:p>
          <a:p>
            <a:pPr defTabSz="554492"/>
            <a:r>
              <a:rPr lang="es-DO" sz="1213" b="1" i="1" kern="0">
                <a:solidFill>
                  <a:srgbClr val="00B0F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Millones de dólares EE.UU</a:t>
            </a:r>
            <a:endParaRPr lang="es-DO" sz="1213" kern="0">
              <a:solidFill>
                <a:srgbClr val="00B0F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15" name="Chart 7">
            <a:extLst>
              <a:ext uri="{FF2B5EF4-FFF2-40B4-BE49-F238E27FC236}">
                <a16:creationId xmlns:a16="http://schemas.microsoft.com/office/drawing/2014/main" id="{E23B7EA4-0802-4747-BB3E-62389BDA0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239543"/>
              </p:ext>
            </p:extLst>
          </p:nvPr>
        </p:nvGraphicFramePr>
        <p:xfrm>
          <a:off x="6930753" y="2713679"/>
          <a:ext cx="4862783" cy="3064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448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A86F441-311F-4C39-AFDA-E9F2CB3CE4A1}"/>
              </a:ext>
            </a:extLst>
          </p:cNvPr>
          <p:cNvSpPr txBox="1"/>
          <p:nvPr/>
        </p:nvSpPr>
        <p:spPr>
          <a:xfrm>
            <a:off x="113089" y="3255906"/>
            <a:ext cx="848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>
                <a:ln w="6350" cap="flat">
                  <a:noFill/>
                  <a:miter lim="800000"/>
                </a:ln>
                <a:latin typeface="Cambria" panose="02040503050406030204" pitchFamily="18" charset="0"/>
                <a:ea typeface="Cambria" panose="02040503050406030204" pitchFamily="18" charset="0"/>
              </a:rPr>
              <a:t>❺</a:t>
            </a:r>
            <a:endParaRPr lang="es-DO" sz="40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AF5A43-59A8-4343-8B96-73114D4D4894}"/>
              </a:ext>
            </a:extLst>
          </p:cNvPr>
          <p:cNvSpPr txBox="1">
            <a:spLocks/>
          </p:cNvSpPr>
          <p:nvPr/>
        </p:nvSpPr>
        <p:spPr>
          <a:xfrm>
            <a:off x="961574" y="1562217"/>
            <a:ext cx="5451583" cy="4525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Capacidad institucional limitada para acceder a financiamiento climático internacional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 </a:t>
            </a: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surgimiento de numerosos fondos multilaterales que emplean una variedad de procesos, requisitos, estándares fiduciarios, requisitos de salvaguardias ambientales y sociales y formatos de solicitud ha resultado en volúmenes de financiamiento menores a los esperados que fluyen hacia proyectos de alta prioridad en países vulnerables. 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Hasta la fecha, todos los recursos de financiamiento climático a los que ha accedido República Dominicana del GCF (US$60.9 millones ) y el FMAM (US$50.7 millones ) se han canalizado a través de organismos internacionales y BMD. A partir del 22 de febrero de 2023, la mayor parte del financiamiento del GCF (79 %) se canaliza a través de entidades de acceso internacional.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6CA80E0B-BC89-42B4-9E75-813012B6B3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403658"/>
              </p:ext>
            </p:extLst>
          </p:nvPr>
        </p:nvGraphicFramePr>
        <p:xfrm>
          <a:off x="6833285" y="2238249"/>
          <a:ext cx="4842781" cy="303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288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EDE-D6F7-98C5-907C-44160DC9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74F9B8-7490-0EEB-2E59-771331FA47A5}"/>
              </a:ext>
            </a:extLst>
          </p:cNvPr>
          <p:cNvSpPr txBox="1"/>
          <p:nvPr/>
        </p:nvSpPr>
        <p:spPr>
          <a:xfrm>
            <a:off x="8325134" y="197950"/>
            <a:ext cx="2402006" cy="554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D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FA32D-0661-96ED-260C-08325A1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31" y="157006"/>
            <a:ext cx="9964262" cy="400450"/>
          </a:xfrm>
        </p:spPr>
        <p:txBody>
          <a:bodyPr/>
          <a:lstStyle/>
          <a:p>
            <a:r>
              <a:rPr lang="es-MX" sz="28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Arquitectura de financiación climática en la Rep. Dom.</a:t>
            </a:r>
            <a:endParaRPr lang="en-US" sz="2800" b="1">
              <a:ln w="6350" cap="flat">
                <a:noFill/>
                <a:miter lim="800000"/>
              </a:ln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57A689-E279-4704-8469-39186E0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07" y="79997"/>
            <a:ext cx="1083734" cy="5544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6E5069B-7371-8EC1-5EEC-33FC64DAC2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dgm="http://schemas.openxmlformats.org/drawingml/2006/diagram" xmlns:a16="http://schemas.microsoft.com/office/drawing/2014/main" xmlns:oel="http://schemas.microsoft.com/office/2019/extlst" xmlns:lc="http://schemas.openxmlformats.org/drawingml/2006/lockedCanvas" id="{D744021F-05B4-6DB0-F74F-A00DFB0D7F72}"/>
              </a:ext>
            </a:extLst>
          </a:blip>
          <a:srcRect t="17926" b="28856"/>
          <a:stretch/>
        </p:blipFill>
        <p:spPr>
          <a:xfrm>
            <a:off x="0" y="821411"/>
            <a:ext cx="12192000" cy="60365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DB85AE-3C6B-37A6-5342-FB33E5C2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7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graphicFrame>
        <p:nvGraphicFramePr>
          <p:cNvPr id="6" name="Gráfico 16">
            <a:extLst>
              <a:ext uri="{FF2B5EF4-FFF2-40B4-BE49-F238E27FC236}">
                <a16:creationId xmlns:a16="http://schemas.microsoft.com/office/drawing/2014/main" id="{E66AC4F9-5FD4-4DEB-BB26-851F0198AA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001990"/>
              </p:ext>
            </p:extLst>
          </p:nvPr>
        </p:nvGraphicFramePr>
        <p:xfrm>
          <a:off x="6917845" y="1787468"/>
          <a:ext cx="5016189" cy="347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1">
            <a:extLst>
              <a:ext uri="{FF2B5EF4-FFF2-40B4-BE49-F238E27FC236}">
                <a16:creationId xmlns:a16="http://schemas.microsoft.com/office/drawing/2014/main" id="{2B45727D-EAC7-439F-8281-ECD8072EB30A}"/>
              </a:ext>
            </a:extLst>
          </p:cNvPr>
          <p:cNvSpPr txBox="1"/>
          <p:nvPr/>
        </p:nvSpPr>
        <p:spPr>
          <a:xfrm>
            <a:off x="113089" y="3255906"/>
            <a:ext cx="848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>
                <a:ln w="6350" cap="flat">
                  <a:noFill/>
                  <a:miter lim="800000"/>
                </a:ln>
                <a:latin typeface="Cambria" panose="02040503050406030204" pitchFamily="18" charset="0"/>
                <a:ea typeface="Cambria" panose="02040503050406030204" pitchFamily="18" charset="0"/>
              </a:rPr>
              <a:t>❻</a:t>
            </a:r>
            <a:endParaRPr lang="es-DO" sz="4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CAE902-B1F8-4497-B590-BD438F2E5538}"/>
              </a:ext>
            </a:extLst>
          </p:cNvPr>
          <p:cNvSpPr txBox="1">
            <a:spLocks/>
          </p:cNvSpPr>
          <p:nvPr/>
        </p:nvSpPr>
        <p:spPr>
          <a:xfrm>
            <a:off x="862375" y="1126442"/>
            <a:ext cx="6089630" cy="5295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creciente desajuste entre el sistema educativo y el empleo verde obstaculiza la innovación y el desarrollo económico sostenible. 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 empresas de la República Dominicana encuestadas por el Banco Mundial identifican la falta de educación adecuada para el trabajo como </a:t>
            </a:r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obstáculo para hacer negocios en el país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además de identificar un déficit de capital humano especializado en habilidades digitales. 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Los estudiantes dominicanos no favorecen fuertemente ningún sector particular. Más del 33 % de los encuestados informaron tener una fuerte preferencia a futuro por el trabajo en el sector público, el 31,6 % dijo que quería trabajar por su cuenta y </a:t>
            </a:r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28.8% prefieren trabajar en empresas privadas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 En la República Dominicana, a medida que aumenta el nivel educativo de la población joven, mayor es la tasa de desempleo, mientras que se reduce a medida que se realizan y culminan los estudios superiores.</a:t>
            </a:r>
          </a:p>
          <a:p>
            <a:pPr algn="just"/>
            <a:endParaRPr lang="es-MX" sz="1700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 la República Dominicana, la medición y cuantificación de empleos verdes está en una etapa incipiente. La falta de estadísticas ambientales dificulta caracterizar estos empleos, identificar las actividades asociadas y cuantificarlos adecuadamente.</a:t>
            </a:r>
          </a:p>
          <a:p>
            <a:pPr algn="just"/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s-MX" sz="1700" i="1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A0482-2D1C-FE2C-7AB5-75E0E715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1D4C-BB8F-AE46-BE73-C616F30BBC5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148525-C3A6-E0D5-3CF2-02FC65BC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38" y="2842338"/>
            <a:ext cx="3899821" cy="888681"/>
          </a:xfrm>
        </p:spPr>
        <p:txBody>
          <a:bodyPr/>
          <a:lstStyle/>
          <a:p>
            <a:pPr algn="ctr"/>
            <a:r>
              <a:rPr lang="es-MX" sz="32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Estrategia Nacional de Financiamiento Climático</a:t>
            </a:r>
            <a:endParaRPr lang="en-US" sz="320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E7329C9-186A-4C56-BF1E-F8BCE49C6DD9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/>
          <a:srcRect t="11393" b="11393"/>
          <a:stretch/>
        </p:blipFill>
        <p:spPr bwMode="auto">
          <a:xfrm>
            <a:off x="6501968" y="-8462"/>
            <a:ext cx="5690032" cy="65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1CF8F-0C31-4D21-B821-9D7BFBD58C96}"/>
              </a:ext>
            </a:extLst>
          </p:cNvPr>
          <p:cNvSpPr/>
          <p:nvPr/>
        </p:nvSpPr>
        <p:spPr>
          <a:xfrm>
            <a:off x="315909" y="6624964"/>
            <a:ext cx="1538289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24592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0FC0C-DAD8-816A-ECEC-DCAD92C8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21391-1B77-F16B-0B25-FFEB920515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0" y="0"/>
            <a:ext cx="12192000" cy="65998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9FB6A5-2E12-F3FB-C02A-4A95CE3D2D87}"/>
              </a:ext>
            </a:extLst>
          </p:cNvPr>
          <p:cNvSpPr txBox="1">
            <a:spLocks/>
          </p:cNvSpPr>
          <p:nvPr/>
        </p:nvSpPr>
        <p:spPr>
          <a:xfrm>
            <a:off x="180291" y="2137254"/>
            <a:ext cx="11614849" cy="165225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Generar las condiciones habilitantes para que se movilicen las inversiones verdes y climáticas de forma eficaz, justa, equitativa </a:t>
            </a:r>
            <a:r>
              <a:rPr kumimoji="0" lang="es-MX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y transparente, </a:t>
            </a:r>
            <a:r>
              <a:rPr kumimoji="0" lang="es-MX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en colaboración con el gobierno, reguladores financieros, sector privado, academia y la sociedad civil.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F7044-8137-0CAD-0FF0-F2942C19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1D4C-BB8F-AE46-BE73-C616F30BBC5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4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EDE-D6F7-98C5-907C-44160DC9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32D-0661-96ED-260C-08325A1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9183"/>
            <a:ext cx="11614849" cy="402774"/>
          </a:xfrm>
        </p:spPr>
        <p:txBody>
          <a:bodyPr/>
          <a:lstStyle/>
          <a:p>
            <a:r>
              <a:rPr lang="es-MX" sz="28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Principios rectores </a:t>
            </a:r>
            <a:endParaRPr lang="en-US" sz="2800" b="1">
              <a:ln w="6350" cap="flat">
                <a:noFill/>
                <a:miter lim="800000"/>
              </a:ln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57A689-E279-4704-8469-39186E0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983" y="130515"/>
            <a:ext cx="1359217" cy="69541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03945F-5D39-3E26-04AC-6C33F74DB126}"/>
              </a:ext>
            </a:extLst>
          </p:cNvPr>
          <p:cNvGrpSpPr/>
          <p:nvPr/>
        </p:nvGrpSpPr>
        <p:grpSpPr>
          <a:xfrm>
            <a:off x="502024" y="1435580"/>
            <a:ext cx="11174043" cy="5471092"/>
            <a:chOff x="1006244" y="1456398"/>
            <a:chExt cx="5650867" cy="5293076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CA3ED986-8216-5499-625A-12629AEB9243}"/>
                </a:ext>
              </a:extLst>
            </p:cNvPr>
            <p:cNvSpPr txBox="1"/>
            <p:nvPr/>
          </p:nvSpPr>
          <p:spPr>
            <a:xfrm>
              <a:off x="1006244" y="2358969"/>
              <a:ext cx="2224844" cy="6451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 priorizará adaptación al cambio climático y las soluciones basadas en la naturaleza</a:t>
              </a:r>
            </a:p>
          </p:txBody>
        </p:sp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20A5B8BD-A0F0-6A17-4B45-274A953E1CFC}"/>
                </a:ext>
              </a:extLst>
            </p:cNvPr>
            <p:cNvSpPr txBox="1"/>
            <p:nvPr/>
          </p:nvSpPr>
          <p:spPr>
            <a:xfrm>
              <a:off x="1021852" y="3687721"/>
              <a:ext cx="2224844" cy="806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incorporación del principio de </a:t>
              </a:r>
              <a:r>
                <a:rPr kumimoji="0" lang="es-MX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interinstitucionalidad</a:t>
              </a: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en la estrategia garantiza la colaboración y coordinación entre diversas entidades </a:t>
              </a:r>
            </a:p>
          </p:txBody>
        </p:sp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C3614F29-9BC9-4C92-485B-C734EB105696}"/>
                </a:ext>
              </a:extLst>
            </p:cNvPr>
            <p:cNvSpPr txBox="1"/>
            <p:nvPr/>
          </p:nvSpPr>
          <p:spPr>
            <a:xfrm>
              <a:off x="1006244" y="5067274"/>
              <a:ext cx="2224844" cy="6451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 incorporará el principio de igualdad de género e inclusión social en todas las iniciativas y proyectos.</a:t>
              </a:r>
            </a:p>
          </p:txBody>
        </p:sp>
        <p:sp>
          <p:nvSpPr>
            <p:cNvPr id="16" name="TextBox 44">
              <a:extLst>
                <a:ext uri="{FF2B5EF4-FFF2-40B4-BE49-F238E27FC236}">
                  <a16:creationId xmlns:a16="http://schemas.microsoft.com/office/drawing/2014/main" id="{FE6F40F0-0DBF-B0C8-CE69-1BB76046E2B6}"/>
                </a:ext>
              </a:extLst>
            </p:cNvPr>
            <p:cNvSpPr txBox="1"/>
            <p:nvPr/>
          </p:nvSpPr>
          <p:spPr>
            <a:xfrm>
              <a:off x="3996014" y="2278324"/>
              <a:ext cx="2661097" cy="806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incorporación de esta capacidad en la estrategia aseguraría que las acciones emprendidas sean resilientes y capaces de ajustarse a medida que evolucionan las condiciones climáticas </a:t>
              </a:r>
            </a:p>
          </p:txBody>
        </p:sp>
        <p:sp>
          <p:nvSpPr>
            <p:cNvPr id="17" name="TextBox 44">
              <a:extLst>
                <a:ext uri="{FF2B5EF4-FFF2-40B4-BE49-F238E27FC236}">
                  <a16:creationId xmlns:a16="http://schemas.microsoft.com/office/drawing/2014/main" id="{658DAC9F-5AB1-C069-8F17-55E2D7779C18}"/>
                </a:ext>
              </a:extLst>
            </p:cNvPr>
            <p:cNvSpPr txBox="1"/>
            <p:nvPr/>
          </p:nvSpPr>
          <p:spPr>
            <a:xfrm>
              <a:off x="3941055" y="3687721"/>
              <a:ext cx="2661097" cy="806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participación ciudadana en la estrategia implica involucrar activamente a la población en la formulación e implementación de las acciones.</a:t>
              </a:r>
            </a:p>
          </p:txBody>
        </p:sp>
        <p:sp>
          <p:nvSpPr>
            <p:cNvPr id="18" name="TextBox 44">
              <a:extLst>
                <a:ext uri="{FF2B5EF4-FFF2-40B4-BE49-F238E27FC236}">
                  <a16:creationId xmlns:a16="http://schemas.microsoft.com/office/drawing/2014/main" id="{1DFB48E6-4ADC-53B6-113A-CC4725D70783}"/>
                </a:ext>
              </a:extLst>
            </p:cNvPr>
            <p:cNvSpPr txBox="1"/>
            <p:nvPr/>
          </p:nvSpPr>
          <p:spPr>
            <a:xfrm>
              <a:off x="3958016" y="5067274"/>
              <a:ext cx="2699095" cy="6451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2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 incorporarán las mejores prácticas de transparencia y rendición de cuentas en todas las fases de implementación de la estrategia.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222510-99A0-4AFC-057B-ACD01D769141}"/>
                </a:ext>
              </a:extLst>
            </p:cNvPr>
            <p:cNvCxnSpPr>
              <a:cxnSpLocks/>
            </p:cNvCxnSpPr>
            <p:nvPr/>
          </p:nvCxnSpPr>
          <p:spPr>
            <a:xfrm>
              <a:off x="3565964" y="2168436"/>
              <a:ext cx="13414" cy="458103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887A8235-B843-6D66-5C55-C1D9A42FA4C5}"/>
                </a:ext>
              </a:extLst>
            </p:cNvPr>
            <p:cNvSpPr/>
            <p:nvPr/>
          </p:nvSpPr>
          <p:spPr>
            <a:xfrm>
              <a:off x="2714982" y="4166848"/>
              <a:ext cx="1656123" cy="1167063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DO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Factores transversales</a:t>
              </a:r>
            </a:p>
          </p:txBody>
        </p:sp>
        <p:sp>
          <p:nvSpPr>
            <p:cNvPr id="10" name="Minus Sign 9">
              <a:extLst>
                <a:ext uri="{FF2B5EF4-FFF2-40B4-BE49-F238E27FC236}">
                  <a16:creationId xmlns:a16="http://schemas.microsoft.com/office/drawing/2014/main" id="{AB9ACB02-9FB1-9EB9-29A6-9C607E0B40F5}"/>
                </a:ext>
              </a:extLst>
            </p:cNvPr>
            <p:cNvSpPr/>
            <p:nvPr/>
          </p:nvSpPr>
          <p:spPr>
            <a:xfrm>
              <a:off x="2804609" y="2730656"/>
              <a:ext cx="1476869" cy="1167063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Factores sociales</a:t>
              </a:r>
              <a:endParaRPr kumimoji="0" lang="es-D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" name="Minus Sign 2">
              <a:extLst>
                <a:ext uri="{FF2B5EF4-FFF2-40B4-BE49-F238E27FC236}">
                  <a16:creationId xmlns:a16="http://schemas.microsoft.com/office/drawing/2014/main" id="{9FAEBD50-821C-2401-81E7-89A2D430F42D}"/>
                </a:ext>
              </a:extLst>
            </p:cNvPr>
            <p:cNvSpPr/>
            <p:nvPr/>
          </p:nvSpPr>
          <p:spPr>
            <a:xfrm>
              <a:off x="2804610" y="1456398"/>
              <a:ext cx="1476869" cy="1167063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Factores ambientales</a:t>
              </a:r>
              <a:endParaRPr kumimoji="0" lang="es-D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045B88AC-CAC1-642A-E928-E85F25BECCA1}"/>
              </a:ext>
            </a:extLst>
          </p:cNvPr>
          <p:cNvSpPr txBox="1">
            <a:spLocks/>
          </p:cNvSpPr>
          <p:nvPr/>
        </p:nvSpPr>
        <p:spPr>
          <a:xfrm>
            <a:off x="295549" y="886039"/>
            <a:ext cx="9010274" cy="577152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Para abordar las brechas que impiden una movilización adecuada de los fondos climáticos la ENFC propone…</a:t>
            </a:r>
            <a:endParaRPr lang="es-DO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C623-82F9-02E6-E83A-B946566C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EDE-D6F7-98C5-907C-44160DC9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32D-0661-96ED-260C-08325A1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9183"/>
            <a:ext cx="11614849" cy="402774"/>
          </a:xfrm>
        </p:spPr>
        <p:txBody>
          <a:bodyPr/>
          <a:lstStyle/>
          <a:p>
            <a:r>
              <a:rPr lang="es-MX" sz="28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Sectores estratégicos y prioritarios</a:t>
            </a:r>
            <a:endParaRPr lang="en-US" sz="2800" b="1">
              <a:ln w="6350" cap="flat">
                <a:noFill/>
                <a:miter lim="800000"/>
              </a:ln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57A689-E279-4704-8469-39186E0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983" y="130515"/>
            <a:ext cx="1359217" cy="6954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C623-82F9-02E6-E83A-B946566C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C20004C3-15A8-4A6A-89FC-CC685533B9B8}"/>
              </a:ext>
            </a:extLst>
          </p:cNvPr>
          <p:cNvGrpSpPr/>
          <p:nvPr/>
        </p:nvGrpSpPr>
        <p:grpSpPr>
          <a:xfrm>
            <a:off x="161526" y="1201126"/>
            <a:ext cx="11758123" cy="4680890"/>
            <a:chOff x="3880577" y="5912031"/>
            <a:chExt cx="3759944" cy="1958107"/>
          </a:xfrm>
        </p:grpSpPr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2B047E0C-CAC4-4A22-AA89-6CE4FED1B998}"/>
                </a:ext>
              </a:extLst>
            </p:cNvPr>
            <p:cNvSpPr/>
            <p:nvPr/>
          </p:nvSpPr>
          <p:spPr>
            <a:xfrm>
              <a:off x="3942666" y="5912031"/>
              <a:ext cx="3697855" cy="1936031"/>
            </a:xfrm>
            <a:prstGeom prst="rect">
              <a:avLst/>
            </a:prstGeom>
            <a:solidFill>
              <a:srgbClr val="17AAE1">
                <a:lumMod val="40000"/>
                <a:lumOff val="60000"/>
                <a:alpha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AB870618-A81E-4E10-A898-72887670469C}"/>
                </a:ext>
              </a:extLst>
            </p:cNvPr>
            <p:cNvSpPr/>
            <p:nvPr/>
          </p:nvSpPr>
          <p:spPr>
            <a:xfrm>
              <a:off x="3880577" y="5912031"/>
              <a:ext cx="79229" cy="1958107"/>
            </a:xfrm>
            <a:prstGeom prst="rect">
              <a:avLst/>
            </a:prstGeom>
            <a:solidFill>
              <a:srgbClr val="17AA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ACB742F6-68E6-4CFC-8FD0-1E27007A7D5B}"/>
              </a:ext>
            </a:extLst>
          </p:cNvPr>
          <p:cNvSpPr txBox="1">
            <a:spLocks/>
          </p:cNvSpPr>
          <p:nvPr/>
        </p:nvSpPr>
        <p:spPr>
          <a:xfrm>
            <a:off x="130630" y="4199863"/>
            <a:ext cx="3711140" cy="2434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</a:pPr>
            <a:endParaRPr lang="en-US"/>
          </a:p>
          <a:p>
            <a:pPr fontAlgn="base">
              <a:lnSpc>
                <a:spcPct val="100000"/>
              </a:lnSpc>
            </a:pPr>
            <a:endParaRPr lang="es-ES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1E03D9F6-7C50-41B4-B74A-6FE14CF09F4D}"/>
              </a:ext>
            </a:extLst>
          </p:cNvPr>
          <p:cNvSpPr txBox="1">
            <a:spLocks/>
          </p:cNvSpPr>
          <p:nvPr/>
        </p:nvSpPr>
        <p:spPr>
          <a:xfrm>
            <a:off x="3775647" y="3330995"/>
            <a:ext cx="3564292" cy="36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400" b="1">
              <a:solidFill>
                <a:srgbClr val="58595B"/>
              </a:solidFill>
              <a:ea typeface="Lato"/>
              <a:cs typeface="Times New Roman"/>
            </a:endParaRP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366A0E5B-122E-4C6F-908A-B057940A10E4}"/>
              </a:ext>
            </a:extLst>
          </p:cNvPr>
          <p:cNvSpPr txBox="1">
            <a:spLocks/>
          </p:cNvSpPr>
          <p:nvPr/>
        </p:nvSpPr>
        <p:spPr>
          <a:xfrm>
            <a:off x="1654166" y="4575060"/>
            <a:ext cx="1878915" cy="2766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buFont typeface="Arial" panose="020B0604020202020204" pitchFamily="34" charset="0"/>
              <a:buChar char="•"/>
            </a:pPr>
            <a:endParaRPr lang="es-DO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9083F669-3719-4861-A542-48998455DA4C}"/>
              </a:ext>
            </a:extLst>
          </p:cNvPr>
          <p:cNvSpPr txBox="1"/>
          <p:nvPr/>
        </p:nvSpPr>
        <p:spPr>
          <a:xfrm>
            <a:off x="1134948" y="3064005"/>
            <a:ext cx="105411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/>
              <a:t>Agricultura climáticamente inteligente:</a:t>
            </a:r>
          </a:p>
          <a:p>
            <a:pPr algn="just"/>
            <a:r>
              <a:rPr lang="es-MX" sz="1400"/>
              <a:t>El sector agrícola es un sector clave de desarrollo, considerando que gran cantidad de personas dependen de la agricultura, foresta y otras actividades rurales para subsistir, que una proporción significativa de la población mundial tiene acceso limitado a seguridad alimentaria de calidad y que la agricultura está estrechamente vinculada con el cambio climático en su causa (uso de tierras) y sus consecuencias (efectos de choques ambientales). 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13133585-3BBB-425A-8F71-A927C5B7DA0F}"/>
              </a:ext>
            </a:extLst>
          </p:cNvPr>
          <p:cNvSpPr txBox="1"/>
          <p:nvPr/>
        </p:nvSpPr>
        <p:spPr>
          <a:xfrm>
            <a:off x="1165845" y="2317849"/>
            <a:ext cx="1048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Sargazo: </a:t>
            </a:r>
            <a:r>
              <a:rPr lang="es-MX" sz="1400"/>
              <a:t>sector potencial para proyectos de producción de energía, bio-fertilizante para el sector de agronomía y materia prima de manufactura de construcción y bio-negocios.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623D432-4282-440F-BCD9-5210BB708A06}"/>
              </a:ext>
            </a:extLst>
          </p:cNvPr>
          <p:cNvSpPr txBox="1"/>
          <p:nvPr/>
        </p:nvSpPr>
        <p:spPr>
          <a:xfrm>
            <a:off x="1134948" y="4664443"/>
            <a:ext cx="105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/>
              <a:t>Ecoturismo:</a:t>
            </a:r>
          </a:p>
          <a:p>
            <a:pPr algn="just"/>
            <a:r>
              <a:rPr lang="es-MX" sz="1400"/>
              <a:t>Este sector puede tener contribuciones ambientales y sociales como: menores emisiones GHG, gestión de agua, energía renovable, eficiencia energética, economía circular y consumo sostenible y la generación de empleo que favorecen la equidad de genero e inserción de los jóvenes al mercado laboral.</a:t>
            </a:r>
          </a:p>
        </p:txBody>
      </p:sp>
      <p:cxnSp>
        <p:nvCxnSpPr>
          <p:cNvPr id="38" name="Straight Connector 4">
            <a:extLst>
              <a:ext uri="{FF2B5EF4-FFF2-40B4-BE49-F238E27FC236}">
                <a16:creationId xmlns:a16="http://schemas.microsoft.com/office/drawing/2014/main" id="{318F8D22-5196-4E97-B449-9DF0E650FE87}"/>
              </a:ext>
            </a:extLst>
          </p:cNvPr>
          <p:cNvCxnSpPr>
            <a:cxnSpLocks/>
          </p:cNvCxnSpPr>
          <p:nvPr/>
        </p:nvCxnSpPr>
        <p:spPr>
          <a:xfrm>
            <a:off x="422926" y="4664443"/>
            <a:ext cx="7094368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id="{6AF664CD-AC36-4571-80BC-49D34EC06FAC}"/>
              </a:ext>
            </a:extLst>
          </p:cNvPr>
          <p:cNvCxnSpPr/>
          <p:nvPr/>
        </p:nvCxnSpPr>
        <p:spPr>
          <a:xfrm>
            <a:off x="434541" y="5829242"/>
            <a:ext cx="7013199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5">
            <a:extLst>
              <a:ext uri="{FF2B5EF4-FFF2-40B4-BE49-F238E27FC236}">
                <a16:creationId xmlns:a16="http://schemas.microsoft.com/office/drawing/2014/main" id="{C52D4C4A-93AC-49C1-88A4-53AEDC33890C}"/>
              </a:ext>
            </a:extLst>
          </p:cNvPr>
          <p:cNvCxnSpPr>
            <a:cxnSpLocks/>
          </p:cNvCxnSpPr>
          <p:nvPr/>
        </p:nvCxnSpPr>
        <p:spPr>
          <a:xfrm>
            <a:off x="422926" y="3064005"/>
            <a:ext cx="7094368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38">
            <a:extLst>
              <a:ext uri="{FF2B5EF4-FFF2-40B4-BE49-F238E27FC236}">
                <a16:creationId xmlns:a16="http://schemas.microsoft.com/office/drawing/2014/main" id="{1B835F34-C8E6-4852-BA74-F0CFB87686CD}"/>
              </a:ext>
            </a:extLst>
          </p:cNvPr>
          <p:cNvSpPr txBox="1"/>
          <p:nvPr/>
        </p:nvSpPr>
        <p:spPr>
          <a:xfrm>
            <a:off x="1165845" y="1201126"/>
            <a:ext cx="1048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Adaptación: </a:t>
            </a:r>
            <a:r>
              <a:rPr lang="es-MX" sz="1400" dirty="0"/>
              <a:t>sector clave en Republica Dominicana  para reducir la exposición a riesgos climáticos, proteger la biodiversidad, proteger zonas altamente expuestas a inundaciones, actividades agrícolas, forestales y de economía azul, entre otros.</a:t>
            </a:r>
          </a:p>
        </p:txBody>
      </p:sp>
      <p:cxnSp>
        <p:nvCxnSpPr>
          <p:cNvPr id="44" name="Straight Connector 39">
            <a:extLst>
              <a:ext uri="{FF2B5EF4-FFF2-40B4-BE49-F238E27FC236}">
                <a16:creationId xmlns:a16="http://schemas.microsoft.com/office/drawing/2014/main" id="{1BB6FA7A-F122-4452-B75C-43229A2DF378}"/>
              </a:ext>
            </a:extLst>
          </p:cNvPr>
          <p:cNvCxnSpPr>
            <a:cxnSpLocks/>
          </p:cNvCxnSpPr>
          <p:nvPr/>
        </p:nvCxnSpPr>
        <p:spPr>
          <a:xfrm>
            <a:off x="398681" y="2262817"/>
            <a:ext cx="7094368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13" descr="Thermometer with solid fill">
            <a:extLst>
              <a:ext uri="{FF2B5EF4-FFF2-40B4-BE49-F238E27FC236}">
                <a16:creationId xmlns:a16="http://schemas.microsoft.com/office/drawing/2014/main" id="{6480D55E-64B8-4FD4-ABB3-78120D8B5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290" y="1272753"/>
            <a:ext cx="799542" cy="799542"/>
          </a:xfrm>
          <a:prstGeom prst="rect">
            <a:avLst/>
          </a:prstGeom>
        </p:spPr>
      </p:pic>
      <p:pic>
        <p:nvPicPr>
          <p:cNvPr id="48" name="Graphic 17" descr="Plant with solid fill">
            <a:extLst>
              <a:ext uri="{FF2B5EF4-FFF2-40B4-BE49-F238E27FC236}">
                <a16:creationId xmlns:a16="http://schemas.microsoft.com/office/drawing/2014/main" id="{25D41CDA-75A1-4A74-81BF-086FDA20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13" y="3425801"/>
            <a:ext cx="855696" cy="855696"/>
          </a:xfrm>
          <a:prstGeom prst="rect">
            <a:avLst/>
          </a:prstGeom>
        </p:spPr>
      </p:pic>
      <p:pic>
        <p:nvPicPr>
          <p:cNvPr id="49" name="Graphic 40" descr="Tropical scene with solid fill">
            <a:extLst>
              <a:ext uri="{FF2B5EF4-FFF2-40B4-BE49-F238E27FC236}">
                <a16:creationId xmlns:a16="http://schemas.microsoft.com/office/drawing/2014/main" id="{3E273A50-74DD-48E1-A19A-0B0B3D77C2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2407" y="4807696"/>
            <a:ext cx="813308" cy="813308"/>
          </a:xfrm>
          <a:prstGeom prst="rect">
            <a:avLst/>
          </a:prstGeom>
        </p:spPr>
      </p:pic>
      <p:pic>
        <p:nvPicPr>
          <p:cNvPr id="51" name="Graphic 44" descr="Wave with solid fill">
            <a:extLst>
              <a:ext uri="{FF2B5EF4-FFF2-40B4-BE49-F238E27FC236}">
                <a16:creationId xmlns:a16="http://schemas.microsoft.com/office/drawing/2014/main" id="{CC4A1AA7-2711-4C63-A890-CD6BADE20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3612" y="2323691"/>
            <a:ext cx="630899" cy="63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port (2)">
            <a:hlinkClick r:id="" action="ppaction://media"/>
            <a:extLst>
              <a:ext uri="{FF2B5EF4-FFF2-40B4-BE49-F238E27FC236}">
                <a16:creationId xmlns:a16="http://schemas.microsoft.com/office/drawing/2014/main" id="{C194AEE8-2A4C-4C42-6217-3EE20AAAE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55C01-9DD2-BEC7-ED67-222723DADA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DO" sz="1000" b="0" i="0" u="none" strike="noStrike" kern="1200" cap="none" spc="0" normalizeH="0" baseline="0" noProof="0" smtClean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O" sz="1000" b="0" i="0" u="none" strike="noStrike" kern="1200" cap="none" spc="0" normalizeH="0" baseline="0" noProof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42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EDE-D6F7-98C5-907C-44160DC9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32D-0661-96ED-260C-08325A1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9183"/>
            <a:ext cx="11614849" cy="402774"/>
          </a:xfrm>
        </p:spPr>
        <p:txBody>
          <a:bodyPr/>
          <a:lstStyle/>
          <a:p>
            <a:r>
              <a:rPr lang="es-MX" sz="28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Sectores estratégicos y prioritarios</a:t>
            </a:r>
            <a:endParaRPr lang="en-US" sz="2800" b="1">
              <a:ln w="6350" cap="flat">
                <a:noFill/>
                <a:miter lim="800000"/>
              </a:ln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57A689-E279-4704-8469-39186E0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983" y="130515"/>
            <a:ext cx="1359217" cy="6954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C623-82F9-02E6-E83A-B946566C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C20004C3-15A8-4A6A-89FC-CC685533B9B8}"/>
              </a:ext>
            </a:extLst>
          </p:cNvPr>
          <p:cNvGrpSpPr/>
          <p:nvPr/>
        </p:nvGrpSpPr>
        <p:grpSpPr>
          <a:xfrm>
            <a:off x="161526" y="1201126"/>
            <a:ext cx="11758123" cy="3373934"/>
            <a:chOff x="3880577" y="5912031"/>
            <a:chExt cx="3759944" cy="1411382"/>
          </a:xfrm>
        </p:grpSpPr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2B047E0C-CAC4-4A22-AA89-6CE4FED1B998}"/>
                </a:ext>
              </a:extLst>
            </p:cNvPr>
            <p:cNvSpPr/>
            <p:nvPr/>
          </p:nvSpPr>
          <p:spPr>
            <a:xfrm>
              <a:off x="3942666" y="5912031"/>
              <a:ext cx="3697855" cy="1411382"/>
            </a:xfrm>
            <a:prstGeom prst="rect">
              <a:avLst/>
            </a:prstGeom>
            <a:solidFill>
              <a:srgbClr val="17AAE1">
                <a:lumMod val="40000"/>
                <a:lumOff val="60000"/>
                <a:alpha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AB870618-A81E-4E10-A898-72887670469C}"/>
                </a:ext>
              </a:extLst>
            </p:cNvPr>
            <p:cNvSpPr/>
            <p:nvPr/>
          </p:nvSpPr>
          <p:spPr>
            <a:xfrm>
              <a:off x="3880577" y="5912031"/>
              <a:ext cx="62089" cy="1411381"/>
            </a:xfrm>
            <a:prstGeom prst="rect">
              <a:avLst/>
            </a:prstGeom>
            <a:solidFill>
              <a:srgbClr val="17AA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ACB742F6-68E6-4CFC-8FD0-1E27007A7D5B}"/>
              </a:ext>
            </a:extLst>
          </p:cNvPr>
          <p:cNvSpPr txBox="1">
            <a:spLocks/>
          </p:cNvSpPr>
          <p:nvPr/>
        </p:nvSpPr>
        <p:spPr>
          <a:xfrm>
            <a:off x="130630" y="4199863"/>
            <a:ext cx="3711140" cy="2434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</a:pPr>
            <a:endParaRPr lang="en-US"/>
          </a:p>
          <a:p>
            <a:pPr fontAlgn="base">
              <a:lnSpc>
                <a:spcPct val="100000"/>
              </a:lnSpc>
            </a:pPr>
            <a:endParaRPr lang="es-ES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1E03D9F6-7C50-41B4-B74A-6FE14CF09F4D}"/>
              </a:ext>
            </a:extLst>
          </p:cNvPr>
          <p:cNvSpPr txBox="1">
            <a:spLocks/>
          </p:cNvSpPr>
          <p:nvPr/>
        </p:nvSpPr>
        <p:spPr>
          <a:xfrm>
            <a:off x="3775647" y="3330995"/>
            <a:ext cx="3564292" cy="36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400" b="1">
              <a:solidFill>
                <a:srgbClr val="58595B"/>
              </a:solidFill>
              <a:ea typeface="Lato"/>
              <a:cs typeface="Times New Roman"/>
            </a:endParaRP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366A0E5B-122E-4C6F-908A-B057940A10E4}"/>
              </a:ext>
            </a:extLst>
          </p:cNvPr>
          <p:cNvSpPr txBox="1">
            <a:spLocks/>
          </p:cNvSpPr>
          <p:nvPr/>
        </p:nvSpPr>
        <p:spPr>
          <a:xfrm>
            <a:off x="1654166" y="4575060"/>
            <a:ext cx="1878915" cy="2766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buFont typeface="Arial" panose="020B0604020202020204" pitchFamily="34" charset="0"/>
              <a:buChar char="•"/>
            </a:pPr>
            <a:endParaRPr lang="es-DO"/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FBF9CB6D-B452-4166-ABC4-36A886445D64}"/>
              </a:ext>
            </a:extLst>
          </p:cNvPr>
          <p:cNvSpPr txBox="1"/>
          <p:nvPr/>
        </p:nvSpPr>
        <p:spPr>
          <a:xfrm>
            <a:off x="1229269" y="1341979"/>
            <a:ext cx="10436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Energía eficiente y limpia:</a:t>
            </a:r>
            <a:endParaRPr lang="es-ES" sz="16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MX" sz="1400" dirty="0"/>
              <a:t>Las inversiones en este sector, están dirigidas a asegurar generación de energía asequible, fiable y de fuentes limpias o sostenibles, que satisfaga la demanda de manera inclusiva a la vez, que contribuya con el logro de los compromisos de la NDC.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E88C9C3C-F0AB-4DBE-A4D7-28FB7ACC7749}"/>
              </a:ext>
            </a:extLst>
          </p:cNvPr>
          <p:cNvSpPr txBox="1"/>
          <p:nvPr/>
        </p:nvSpPr>
        <p:spPr>
          <a:xfrm>
            <a:off x="1229269" y="2581223"/>
            <a:ext cx="1043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/>
              <a:t>Tratamiento de agua:</a:t>
            </a:r>
            <a:endParaRPr lang="es-ES" sz="14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MX" sz="1400" dirty="0"/>
              <a:t>Las inversiones en proyectos de tratamiento de agua, buscan crear condiciones que mejoren la calidad de vida y a su vez, generen impacto económico sustentable. La falta de acceso a agua potable y servicios sanitarios genera riesgos de salud, así como al deterioro del medio ambiente.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C3F8F744-A933-4DA0-B469-16F665EB9DCC}"/>
              </a:ext>
            </a:extLst>
          </p:cNvPr>
          <p:cNvSpPr txBox="1"/>
          <p:nvPr/>
        </p:nvSpPr>
        <p:spPr>
          <a:xfrm>
            <a:off x="1229269" y="3750638"/>
            <a:ext cx="10436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/>
              <a:t>Bio-negocios y MIPYMES :</a:t>
            </a:r>
            <a:endParaRPr lang="es-ES" sz="1400" b="1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MX" sz="1400"/>
              <a:t>La inversión en bio-negocios, busca promover el emprendimiento y la innovación en iniciativas que tengan como eje la adopción de tecnologías y practicas para la protección del medio ambiente y de una economía sostenible. </a:t>
            </a:r>
          </a:p>
        </p:txBody>
      </p: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7224680C-4EA0-489E-8590-66ECB182DE02}"/>
              </a:ext>
            </a:extLst>
          </p:cNvPr>
          <p:cNvCxnSpPr/>
          <p:nvPr/>
        </p:nvCxnSpPr>
        <p:spPr>
          <a:xfrm>
            <a:off x="436561" y="1201126"/>
            <a:ext cx="7013199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66E44671-CBE8-472F-A4BA-A6C031210599}"/>
              </a:ext>
            </a:extLst>
          </p:cNvPr>
          <p:cNvCxnSpPr/>
          <p:nvPr/>
        </p:nvCxnSpPr>
        <p:spPr>
          <a:xfrm>
            <a:off x="436561" y="2511530"/>
            <a:ext cx="7013199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7">
            <a:extLst>
              <a:ext uri="{FF2B5EF4-FFF2-40B4-BE49-F238E27FC236}">
                <a16:creationId xmlns:a16="http://schemas.microsoft.com/office/drawing/2014/main" id="{4BFEBE96-FB52-4C9A-ACFA-E74FF0B4A414}"/>
              </a:ext>
            </a:extLst>
          </p:cNvPr>
          <p:cNvCxnSpPr>
            <a:cxnSpLocks/>
          </p:cNvCxnSpPr>
          <p:nvPr/>
        </p:nvCxnSpPr>
        <p:spPr>
          <a:xfrm>
            <a:off x="436561" y="3750638"/>
            <a:ext cx="7094368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7" descr="Person with idea with solid fill">
            <a:extLst>
              <a:ext uri="{FF2B5EF4-FFF2-40B4-BE49-F238E27FC236}">
                <a16:creationId xmlns:a16="http://schemas.microsoft.com/office/drawing/2014/main" id="{8AFA65DF-57B2-40F0-BF9D-909FD3CF4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697" y="3814377"/>
            <a:ext cx="753369" cy="753369"/>
          </a:xfrm>
          <a:prstGeom prst="rect">
            <a:avLst/>
          </a:prstGeom>
        </p:spPr>
      </p:pic>
      <p:pic>
        <p:nvPicPr>
          <p:cNvPr id="42" name="Graphic 15" descr="Lightning bolt with solid fill">
            <a:extLst>
              <a:ext uri="{FF2B5EF4-FFF2-40B4-BE49-F238E27FC236}">
                <a16:creationId xmlns:a16="http://schemas.microsoft.com/office/drawing/2014/main" id="{5C00DA04-1D3D-480F-B402-6A288F063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81" y="1498276"/>
            <a:ext cx="914400" cy="914400"/>
          </a:xfrm>
          <a:prstGeom prst="rect">
            <a:avLst/>
          </a:prstGeom>
        </p:spPr>
      </p:pic>
      <p:pic>
        <p:nvPicPr>
          <p:cNvPr id="45" name="Graphic 42" descr="Water with solid fill">
            <a:extLst>
              <a:ext uri="{FF2B5EF4-FFF2-40B4-BE49-F238E27FC236}">
                <a16:creationId xmlns:a16="http://schemas.microsoft.com/office/drawing/2014/main" id="{4216B29E-1DF7-4FA6-B114-FBBBCF084E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784" y="2762435"/>
            <a:ext cx="739195" cy="7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9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EDE-D6F7-98C5-907C-44160DC9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32D-0661-96ED-260C-08325A1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9183"/>
            <a:ext cx="11614849" cy="402774"/>
          </a:xfrm>
        </p:spPr>
        <p:txBody>
          <a:bodyPr/>
          <a:lstStyle/>
          <a:p>
            <a:r>
              <a:rPr lang="es-MX" sz="28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Líneas estratégicas y mecanismos</a:t>
            </a:r>
            <a:endParaRPr lang="en-US" sz="2800" b="1">
              <a:ln w="6350" cap="flat">
                <a:noFill/>
                <a:miter lim="800000"/>
              </a:ln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57A689-E279-4704-8469-39186E0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983" y="130515"/>
            <a:ext cx="1359217" cy="6954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C623-82F9-02E6-E83A-B946566C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ACB742F6-68E6-4CFC-8FD0-1E27007A7D5B}"/>
              </a:ext>
            </a:extLst>
          </p:cNvPr>
          <p:cNvSpPr txBox="1">
            <a:spLocks/>
          </p:cNvSpPr>
          <p:nvPr/>
        </p:nvSpPr>
        <p:spPr>
          <a:xfrm>
            <a:off x="130630" y="4199863"/>
            <a:ext cx="3711140" cy="2434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</a:pPr>
            <a:endParaRPr lang="en-US"/>
          </a:p>
          <a:p>
            <a:pPr fontAlgn="base">
              <a:lnSpc>
                <a:spcPct val="100000"/>
              </a:lnSpc>
            </a:pPr>
            <a:endParaRPr lang="es-ES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366A0E5B-122E-4C6F-908A-B057940A10E4}"/>
              </a:ext>
            </a:extLst>
          </p:cNvPr>
          <p:cNvSpPr txBox="1">
            <a:spLocks/>
          </p:cNvSpPr>
          <p:nvPr/>
        </p:nvSpPr>
        <p:spPr>
          <a:xfrm>
            <a:off x="1654166" y="4575060"/>
            <a:ext cx="1878915" cy="2766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5934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3902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1869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9836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7803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5771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3738" indent="0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buFont typeface="Arial" panose="020B0604020202020204" pitchFamily="34" charset="0"/>
              <a:buChar char="•"/>
            </a:pPr>
            <a:endParaRPr lang="es-DO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A16581A-077C-4152-87F6-827F82AA5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849047"/>
              </p:ext>
            </p:extLst>
          </p:nvPr>
        </p:nvGraphicFramePr>
        <p:xfrm>
          <a:off x="84101" y="1276307"/>
          <a:ext cx="10443882" cy="487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14A5F5FB-96BF-4B50-8277-CCBC906BB889}"/>
              </a:ext>
            </a:extLst>
          </p:cNvPr>
          <p:cNvSpPr/>
          <p:nvPr/>
        </p:nvSpPr>
        <p:spPr>
          <a:xfrm>
            <a:off x="10641106" y="1936376"/>
            <a:ext cx="1466793" cy="175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1400"/>
              <a:t>Estrategias sectoriales (p.ej. Forestal, Biodiversidad, Áreas Protegidas, Ecoturismo)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8DA186-5650-47A1-8553-C182A8DBD39D}"/>
              </a:ext>
            </a:extLst>
          </p:cNvPr>
          <p:cNvSpPr/>
          <p:nvPr/>
        </p:nvSpPr>
        <p:spPr>
          <a:xfrm>
            <a:off x="10641106" y="3798471"/>
            <a:ext cx="1466793" cy="69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1400"/>
              <a:t>Mesa de Finanzas Sostenibles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7C75DBA-3F88-4AD0-B888-00D6E6398A38}"/>
              </a:ext>
            </a:extLst>
          </p:cNvPr>
          <p:cNvSpPr/>
          <p:nvPr/>
        </p:nvSpPr>
        <p:spPr>
          <a:xfrm>
            <a:off x="10641106" y="4596824"/>
            <a:ext cx="1466793" cy="110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1400"/>
              <a:t>Hoja de ruta para enverdecer el sector financiero</a:t>
            </a:r>
          </a:p>
        </p:txBody>
      </p:sp>
    </p:spTree>
    <p:extLst>
      <p:ext uri="{BB962C8B-B14F-4D97-AF65-F5344CB8AC3E}">
        <p14:creationId xmlns:p14="http://schemas.microsoft.com/office/powerpoint/2010/main" val="1638700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4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2A525-CC6D-9E48-E6BB-25DA4C65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F2353-48DA-8496-7CC2-5E4B7F89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1D4C-BB8F-AE46-BE73-C616F30BBC5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7" name="Slide Number Placeholder 3">
            <a:extLst>
              <a:ext uri="{FF2B5EF4-FFF2-40B4-BE49-F238E27FC236}">
                <a16:creationId xmlns:a16="http://schemas.microsoft.com/office/drawing/2014/main" id="{BFB2AF4A-05CD-984D-DAF3-0F956FFED296}"/>
              </a:ext>
            </a:extLst>
          </p:cNvPr>
          <p:cNvSpPr txBox="1">
            <a:spLocks/>
          </p:cNvSpPr>
          <p:nvPr/>
        </p:nvSpPr>
        <p:spPr>
          <a:xfrm>
            <a:off x="11676065" y="6582427"/>
            <a:ext cx="515935" cy="27557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DO"/>
            </a:defPPr>
            <a:lvl1pPr marL="0" algn="ctr" defTabSz="914400" rtl="0" eaLnBrk="1" latinLnBrk="0" hangingPunct="1">
              <a:defRPr sz="10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1D4C-BB8F-AE46-BE73-C616F30BBC5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12D345-178F-C128-2026-9286FD3C3653}"/>
              </a:ext>
            </a:extLst>
          </p:cNvPr>
          <p:cNvSpPr txBox="1">
            <a:spLocks/>
          </p:cNvSpPr>
          <p:nvPr/>
        </p:nvSpPr>
        <p:spPr>
          <a:xfrm>
            <a:off x="359529" y="225201"/>
            <a:ext cx="8025138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s-MX">
                <a:solidFill>
                  <a:schemeClr val="bg1"/>
                </a:solidFill>
              </a:rPr>
              <a:t>Próximas actividades desde el MMARN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A7F0AB-D430-9DE1-C528-47D23DEA6AF3}"/>
              </a:ext>
            </a:extLst>
          </p:cNvPr>
          <p:cNvSpPr/>
          <p:nvPr/>
        </p:nvSpPr>
        <p:spPr>
          <a:xfrm>
            <a:off x="1328928" y="2023454"/>
            <a:ext cx="777240" cy="73152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DO">
                <a:latin typeface="Bahnschrift" panose="020B0502040204020203" pitchFamily="34" charset="0"/>
              </a:rPr>
              <a:t>01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E17E3F-353E-A00E-9615-9E40389E8AC9}"/>
              </a:ext>
            </a:extLst>
          </p:cNvPr>
          <p:cNvSpPr/>
          <p:nvPr/>
        </p:nvSpPr>
        <p:spPr>
          <a:xfrm>
            <a:off x="1868424" y="3441989"/>
            <a:ext cx="777240" cy="73152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DO">
                <a:latin typeface="Bahnschrift" panose="020B0502040204020203" pitchFamily="34" charset="0"/>
              </a:rPr>
              <a:t>02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19B508-EE15-4014-14ED-1AF461B6DD0B}"/>
              </a:ext>
            </a:extLst>
          </p:cNvPr>
          <p:cNvSpPr/>
          <p:nvPr/>
        </p:nvSpPr>
        <p:spPr>
          <a:xfrm>
            <a:off x="1328928" y="4860525"/>
            <a:ext cx="777240" cy="73152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DO">
                <a:latin typeface="Bahnschrift" panose="020B0502040204020203" pitchFamily="34" charset="0"/>
              </a:rPr>
              <a:t>03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55A092-A813-20CB-E8DF-7C68B48EB526}"/>
              </a:ext>
            </a:extLst>
          </p:cNvPr>
          <p:cNvCxnSpPr>
            <a:stCxn id="5" idx="5"/>
            <a:endCxn id="7" idx="0"/>
          </p:cNvCxnSpPr>
          <p:nvPr/>
        </p:nvCxnSpPr>
        <p:spPr>
          <a:xfrm>
            <a:off x="1992344" y="2647845"/>
            <a:ext cx="264700" cy="794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1B5E5A-32F9-0544-F4FA-872E2CBD3B36}"/>
              </a:ext>
            </a:extLst>
          </p:cNvPr>
          <p:cNvCxnSpPr>
            <a:stCxn id="8" idx="7"/>
            <a:endCxn id="7" idx="4"/>
          </p:cNvCxnSpPr>
          <p:nvPr/>
        </p:nvCxnSpPr>
        <p:spPr>
          <a:xfrm flipV="1">
            <a:off x="1992344" y="4173509"/>
            <a:ext cx="264700" cy="79414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3F0F79-11A9-3385-8331-F10EFAC394FE}"/>
              </a:ext>
            </a:extLst>
          </p:cNvPr>
          <p:cNvSpPr/>
          <p:nvPr/>
        </p:nvSpPr>
        <p:spPr>
          <a:xfrm>
            <a:off x="2838355" y="1828735"/>
            <a:ext cx="2113216" cy="114008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Socialización con actores claves de la Estrategia Nacional de Financiamiento Climático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1660EC-290F-805B-1DE5-4FF44787B6FD}"/>
              </a:ext>
            </a:extLst>
          </p:cNvPr>
          <p:cNvSpPr/>
          <p:nvPr/>
        </p:nvSpPr>
        <p:spPr>
          <a:xfrm>
            <a:off x="3210211" y="3241061"/>
            <a:ext cx="2113216" cy="114008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Reuniones bilaterales para el establecimiento del Vehículo Nacional de Financiamiento Verde y Azul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734F6B-6431-137B-CD5F-DF3A2C8D349B}"/>
              </a:ext>
            </a:extLst>
          </p:cNvPr>
          <p:cNvSpPr/>
          <p:nvPr/>
        </p:nvSpPr>
        <p:spPr>
          <a:xfrm>
            <a:off x="2838355" y="4653388"/>
            <a:ext cx="2113216" cy="114008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Diálogos constructivos sobre la Estrategia de Ecoturismo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9FEE68-0ACC-FA2D-5E2A-354B7FF88C74}"/>
              </a:ext>
            </a:extLst>
          </p:cNvPr>
          <p:cNvCxnSpPr>
            <a:cxnSpLocks/>
            <a:stCxn id="5" idx="6"/>
            <a:endCxn id="14" idx="1"/>
          </p:cNvCxnSpPr>
          <p:nvPr/>
        </p:nvCxnSpPr>
        <p:spPr>
          <a:xfrm>
            <a:off x="2106168" y="2389214"/>
            <a:ext cx="732187" cy="956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476774-CC01-A3AD-D064-31FBBB031633}"/>
              </a:ext>
            </a:extLst>
          </p:cNvPr>
          <p:cNvCxnSpPr>
            <a:cxnSpLocks/>
            <a:stCxn id="7" idx="6"/>
            <a:endCxn id="15" idx="1"/>
          </p:cNvCxnSpPr>
          <p:nvPr/>
        </p:nvCxnSpPr>
        <p:spPr>
          <a:xfrm>
            <a:off x="2645664" y="3807749"/>
            <a:ext cx="564547" cy="335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047E5E-9B41-610A-1216-4EC11D8BFE9D}"/>
              </a:ext>
            </a:extLst>
          </p:cNvPr>
          <p:cNvCxnSpPr>
            <a:cxnSpLocks/>
            <a:stCxn id="8" idx="6"/>
            <a:endCxn id="16" idx="1"/>
          </p:cNvCxnSpPr>
          <p:nvPr/>
        </p:nvCxnSpPr>
        <p:spPr>
          <a:xfrm flipV="1">
            <a:off x="2106168" y="5223432"/>
            <a:ext cx="732187" cy="285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8791B56-ECC9-F391-322D-9592FCFC6B2E}"/>
              </a:ext>
            </a:extLst>
          </p:cNvPr>
          <p:cNvSpPr/>
          <p:nvPr/>
        </p:nvSpPr>
        <p:spPr>
          <a:xfrm>
            <a:off x="6875240" y="2078229"/>
            <a:ext cx="777240" cy="73152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DO">
                <a:latin typeface="Bahnschrift" panose="020B0502040204020203" pitchFamily="34" charset="0"/>
              </a:rPr>
              <a:t>04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A376337-A006-2DE5-CDC8-A456C7EDD11E}"/>
              </a:ext>
            </a:extLst>
          </p:cNvPr>
          <p:cNvSpPr/>
          <p:nvPr/>
        </p:nvSpPr>
        <p:spPr>
          <a:xfrm>
            <a:off x="7414736" y="3496764"/>
            <a:ext cx="777240" cy="731520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DO">
                <a:latin typeface="Bahnschrift" panose="020B0502040204020203" pitchFamily="34" charset="0"/>
              </a:rPr>
              <a:t>05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ADAF72-BF24-1CF2-57B2-2D6A9BD219C2}"/>
              </a:ext>
            </a:extLst>
          </p:cNvPr>
          <p:cNvCxnSpPr>
            <a:stCxn id="43" idx="5"/>
            <a:endCxn id="44" idx="0"/>
          </p:cNvCxnSpPr>
          <p:nvPr/>
        </p:nvCxnSpPr>
        <p:spPr>
          <a:xfrm>
            <a:off x="7538656" y="2702620"/>
            <a:ext cx="264700" cy="794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CDCEFE2-45D6-AB0C-1779-BE29D7C9113C}"/>
              </a:ext>
            </a:extLst>
          </p:cNvPr>
          <p:cNvSpPr/>
          <p:nvPr/>
        </p:nvSpPr>
        <p:spPr>
          <a:xfrm>
            <a:off x="8384667" y="1855388"/>
            <a:ext cx="2113216" cy="114008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Desarrollo de Instrumentos de Política Pública para la creación de Empleos Verdes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DECDDAF-B06B-2AB4-4712-E6BA76D0CA61}"/>
              </a:ext>
            </a:extLst>
          </p:cNvPr>
          <p:cNvSpPr/>
          <p:nvPr/>
        </p:nvSpPr>
        <p:spPr>
          <a:xfrm>
            <a:off x="8756523" y="3295836"/>
            <a:ext cx="2113216" cy="114008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Continuar con pasos firmes para la acreditación ante el FVC de Fondo </a:t>
            </a:r>
            <a:r>
              <a:rPr lang="es-MX" sz="140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Marena</a:t>
            </a:r>
            <a:r>
              <a:rPr lang="es-MX" sz="14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y Sur Futuro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18E3FC-7052-9767-93F2-621E53B5C020}"/>
              </a:ext>
            </a:extLst>
          </p:cNvPr>
          <p:cNvCxnSpPr>
            <a:cxnSpLocks/>
            <a:stCxn id="43" idx="6"/>
            <a:endCxn id="48" idx="1"/>
          </p:cNvCxnSpPr>
          <p:nvPr/>
        </p:nvCxnSpPr>
        <p:spPr>
          <a:xfrm flipV="1">
            <a:off x="7652480" y="2425432"/>
            <a:ext cx="732187" cy="1855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7C608F-41E6-C71B-2362-BAD9F9E1EB3C}"/>
              </a:ext>
            </a:extLst>
          </p:cNvPr>
          <p:cNvCxnSpPr>
            <a:cxnSpLocks/>
            <a:stCxn id="44" idx="6"/>
            <a:endCxn id="49" idx="1"/>
          </p:cNvCxnSpPr>
          <p:nvPr/>
        </p:nvCxnSpPr>
        <p:spPr>
          <a:xfrm>
            <a:off x="8191976" y="3862524"/>
            <a:ext cx="564547" cy="335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01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A0482-2D1C-FE2C-7AB5-75E0E715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91D4C-BB8F-AE46-BE73-C616F30BBC5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E7329C9-186A-4C56-BF1E-F8BCE49C6DD9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2"/>
          <a:srcRect t="19149" b="3631"/>
          <a:stretch/>
        </p:blipFill>
        <p:spPr bwMode="auto">
          <a:xfrm>
            <a:off x="6501968" y="-8462"/>
            <a:ext cx="5690032" cy="65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A179F0-4584-41A4-8A0B-1ABCC0947857}"/>
              </a:ext>
            </a:extLst>
          </p:cNvPr>
          <p:cNvSpPr/>
          <p:nvPr/>
        </p:nvSpPr>
        <p:spPr>
          <a:xfrm>
            <a:off x="315909" y="6624964"/>
            <a:ext cx="1538289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DDD1E5B-9E78-0C38-410F-38BE067E6722}"/>
              </a:ext>
            </a:extLst>
          </p:cNvPr>
          <p:cNvSpPr txBox="1">
            <a:spLocks/>
          </p:cNvSpPr>
          <p:nvPr/>
        </p:nvSpPr>
        <p:spPr>
          <a:xfrm>
            <a:off x="595311" y="3071380"/>
            <a:ext cx="5500689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200"/>
              <a:t>¡Gracias!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2407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s-MX"/>
              <a:t>Impactos del cambio climático en el país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B5CF4D60-E0C3-4297-946D-5369A283DDC9}"/>
              </a:ext>
            </a:extLst>
          </p:cNvPr>
          <p:cNvSpPr txBox="1"/>
          <p:nvPr/>
        </p:nvSpPr>
        <p:spPr>
          <a:xfrm>
            <a:off x="366136" y="739968"/>
            <a:ext cx="116400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pérdidas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económicas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desastres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naturales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representarán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hasta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4.8% PIB (2030)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 </a:t>
            </a: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media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anual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2.5ºC (2050) a 5ºC (2100)</a:t>
            </a: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los días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mayor a 35°C al 2050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meses de mayo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octubre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Disminución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precipitación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anual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al 2100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35%</a:t>
            </a: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Aumento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del mar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+0.5 m (2050),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reducción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 de un 10%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costas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 (2100)</a:t>
            </a: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10mo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país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mundo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pérdidas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extremos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USD$5,400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millones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YADXm3pZ1HU 0"/>
                <a:ea typeface="+mn-ea"/>
                <a:cs typeface="+mn-cs"/>
              </a:rPr>
              <a:t> (1997 a 2016)</a:t>
            </a: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10F"/>
              </a:solidFill>
              <a:effectLst/>
              <a:uLnTx/>
              <a:uFillTx/>
              <a:latin typeface="YADXm3pZ1HU 0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23,2% de la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cartera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crédito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los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bancos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sociedades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financieras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expuesta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ciclones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10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tropicales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O" sz="1800" b="0" i="0" u="none" strike="noStrike" kern="1200" cap="none" spc="0" normalizeH="0" baseline="0" noProof="0" dirty="0">
              <a:ln>
                <a:noFill/>
              </a:ln>
              <a:solidFill>
                <a:srgbClr val="1824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9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s-MX"/>
              <a:t>Necesidades de financiamiento a nivel nacional</a:t>
            </a:r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FB100647-7649-4DBF-9EAC-5F6890CEF1B4}"/>
              </a:ext>
            </a:extLst>
          </p:cNvPr>
          <p:cNvSpPr txBox="1"/>
          <p:nvPr/>
        </p:nvSpPr>
        <p:spPr>
          <a:xfrm>
            <a:off x="105033" y="4649715"/>
            <a:ext cx="11981934" cy="2087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just" defTabSz="914184">
              <a:lnSpc>
                <a:spcPts val="4200"/>
              </a:lnSpc>
            </a:pPr>
            <a:r>
              <a:rPr lang="en-US" sz="2000">
                <a:solidFill>
                  <a:srgbClr val="000000"/>
                </a:solidFill>
                <a:latin typeface="Lato Bold"/>
              </a:rPr>
              <a:t>Sin embargo,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en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el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actual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contexto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, “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alcanzar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los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compromisos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de la NDC y PNACC al 2030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requiere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Lato Bold"/>
              </a:rPr>
              <a:t>una</a:t>
            </a:r>
            <a:r>
              <a:rPr lang="en-US" sz="200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Lato Bold"/>
              </a:rPr>
              <a:t>inversión</a:t>
            </a:r>
            <a:r>
              <a:rPr lang="en-US" sz="200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Lato Bold"/>
              </a:rPr>
              <a:t>adicional</a:t>
            </a:r>
            <a:r>
              <a:rPr lang="en-US" sz="200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000" err="1">
                <a:solidFill>
                  <a:srgbClr val="C00000"/>
                </a:solidFill>
                <a:latin typeface="Lato Bold"/>
              </a:rPr>
              <a:t>estimada</a:t>
            </a:r>
            <a:r>
              <a:rPr lang="en-US" sz="2000">
                <a:solidFill>
                  <a:srgbClr val="C00000"/>
                </a:solidFill>
                <a:latin typeface="Lato Bold"/>
              </a:rPr>
              <a:t> de US$3.5 mil </a:t>
            </a:r>
            <a:r>
              <a:rPr lang="en-US" sz="2000" err="1">
                <a:solidFill>
                  <a:srgbClr val="C00000"/>
                </a:solidFill>
                <a:latin typeface="Lato Bold"/>
              </a:rPr>
              <a:t>millones</a:t>
            </a:r>
            <a:r>
              <a:rPr lang="en-US" sz="2000">
                <a:solidFill>
                  <a:srgbClr val="182440"/>
                </a:solidFill>
                <a:latin typeface="Lato Bold"/>
              </a:rPr>
              <a:t>”.</a:t>
            </a:r>
            <a:r>
              <a:rPr lang="en-US" sz="2000">
                <a:solidFill>
                  <a:srgbClr val="C00000"/>
                </a:solidFill>
                <a:latin typeface="Lato Bold"/>
              </a:rPr>
              <a:t> </a:t>
            </a:r>
            <a:endParaRPr lang="en-US" sz="2000">
              <a:solidFill>
                <a:srgbClr val="000000"/>
              </a:solidFill>
              <a:latin typeface="Lato Bold"/>
            </a:endParaRPr>
          </a:p>
          <a:p>
            <a:pPr marL="323850" lvl="1" algn="r" defTabSz="914184">
              <a:lnSpc>
                <a:spcPts val="4200"/>
              </a:lnSpc>
            </a:pPr>
            <a:r>
              <a:rPr lang="en-US" sz="2000">
                <a:solidFill>
                  <a:srgbClr val="000000"/>
                </a:solidFill>
                <a:latin typeface="Lato Bold"/>
              </a:rPr>
              <a:t>Banco Mundial,</a:t>
            </a:r>
            <a:r>
              <a:rPr lang="en-US" sz="2000" i="1">
                <a:solidFill>
                  <a:srgbClr val="000000"/>
                </a:solidFill>
                <a:latin typeface="Lato Bold"/>
              </a:rPr>
              <a:t> Dominican Republic Country Climate and Development Report</a:t>
            </a:r>
            <a:r>
              <a:rPr lang="en-US" sz="200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000" i="1">
                <a:solidFill>
                  <a:srgbClr val="000000"/>
                </a:solidFill>
                <a:latin typeface="Lato Bold"/>
              </a:rPr>
              <a:t>2023</a:t>
            </a:r>
          </a:p>
          <a:p>
            <a:pPr algn="ctr" defTabSz="914184">
              <a:lnSpc>
                <a:spcPts val="4200"/>
              </a:lnSpc>
            </a:pPr>
            <a:endParaRPr lang="en-US" sz="200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D15D15A8-D0C9-41DA-9B68-D5C25AB577B8}"/>
              </a:ext>
            </a:extLst>
          </p:cNvPr>
          <p:cNvSpPr txBox="1"/>
          <p:nvPr/>
        </p:nvSpPr>
        <p:spPr>
          <a:xfrm>
            <a:off x="823955" y="1553838"/>
            <a:ext cx="10920372" cy="9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184">
              <a:lnSpc>
                <a:spcPts val="3900"/>
              </a:lnSpc>
            </a:pP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nuestra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Contribución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Determinadas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a Nivel Nacional (NDC) 2020 y Plan Nacional de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Adaptación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(PNACC) se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estima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 que </a:t>
            </a:r>
            <a:r>
              <a:rPr lang="en-US" sz="2000" spc="-33" err="1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necesitamos</a:t>
            </a:r>
            <a:r>
              <a:rPr lang="en-US" sz="2000" spc="-33">
                <a:solidFill>
                  <a:srgbClr val="182440"/>
                </a:solidFill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40D5B25-E923-494E-BE8D-32F24E45DB34}"/>
              </a:ext>
            </a:extLst>
          </p:cNvPr>
          <p:cNvSpPr txBox="1"/>
          <p:nvPr/>
        </p:nvSpPr>
        <p:spPr>
          <a:xfrm>
            <a:off x="2544600" y="2474544"/>
            <a:ext cx="6778285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84">
              <a:lnSpc>
                <a:spcPts val="2940"/>
              </a:lnSpc>
            </a:pPr>
            <a:endParaRPr sz="2000">
              <a:solidFill>
                <a:srgbClr val="18244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184">
              <a:lnSpc>
                <a:spcPts val="2940"/>
              </a:lnSpc>
            </a:pPr>
            <a:r>
              <a:rPr lang="en-US" sz="2000" err="1">
                <a:solidFill>
                  <a:srgbClr val="C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Mitigación</a:t>
            </a:r>
            <a:endParaRPr lang="en-US" sz="2000">
              <a:solidFill>
                <a:srgbClr val="C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184">
              <a:lnSpc>
                <a:spcPts val="2940"/>
              </a:lnSpc>
            </a:pPr>
            <a:r>
              <a:rPr lang="en-US" sz="2000">
                <a:solidFill>
                  <a:srgbClr val="14110F"/>
                </a:solidFill>
                <a:ea typeface="Lato" panose="020F0502020204030203" pitchFamily="34" charset="0"/>
                <a:cs typeface="Lato" panose="020F0502020204030203" pitchFamily="34" charset="0"/>
              </a:rPr>
              <a:t>US$ 8,900 </a:t>
            </a:r>
            <a:r>
              <a:rPr lang="en-US" sz="2000" err="1">
                <a:solidFill>
                  <a:srgbClr val="14110F"/>
                </a:solidFill>
                <a:ea typeface="Lato" panose="020F0502020204030203" pitchFamily="34" charset="0"/>
                <a:cs typeface="Lato" panose="020F0502020204030203" pitchFamily="34" charset="0"/>
              </a:rPr>
              <a:t>millones</a:t>
            </a:r>
            <a:endParaRPr lang="en-US" sz="2000">
              <a:solidFill>
                <a:srgbClr val="14110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184">
              <a:lnSpc>
                <a:spcPts val="2940"/>
              </a:lnSpc>
            </a:pPr>
            <a:r>
              <a:rPr lang="en-US" sz="2000" err="1">
                <a:solidFill>
                  <a:srgbClr val="C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Adaptación</a:t>
            </a:r>
            <a:endParaRPr lang="en-US" sz="2000">
              <a:solidFill>
                <a:srgbClr val="C000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184">
              <a:lnSpc>
                <a:spcPts val="2940"/>
              </a:lnSpc>
              <a:spcBef>
                <a:spcPct val="0"/>
              </a:spcBef>
            </a:pPr>
            <a:r>
              <a:rPr lang="en-US" sz="2000">
                <a:solidFill>
                  <a:srgbClr val="14110F"/>
                </a:solidFill>
                <a:ea typeface="Lato" panose="020F0502020204030203" pitchFamily="34" charset="0"/>
                <a:cs typeface="Lato" panose="020F0502020204030203" pitchFamily="34" charset="0"/>
              </a:rPr>
              <a:t>US$ 8,600 </a:t>
            </a:r>
            <a:r>
              <a:rPr lang="en-US" sz="2000" err="1">
                <a:solidFill>
                  <a:srgbClr val="14110F"/>
                </a:solidFill>
                <a:ea typeface="Lato" panose="020F0502020204030203" pitchFamily="34" charset="0"/>
                <a:cs typeface="Lato" panose="020F0502020204030203" pitchFamily="34" charset="0"/>
              </a:rPr>
              <a:t>millones</a:t>
            </a:r>
            <a:endParaRPr lang="en-US" sz="2000">
              <a:solidFill>
                <a:srgbClr val="14110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05E3209A-A724-4579-93FF-3357BED0A462}"/>
              </a:ext>
            </a:extLst>
          </p:cNvPr>
          <p:cNvSpPr/>
          <p:nvPr/>
        </p:nvSpPr>
        <p:spPr>
          <a:xfrm>
            <a:off x="4518893" y="2799396"/>
            <a:ext cx="2829697" cy="1664588"/>
          </a:xfrm>
          <a:prstGeom prst="rect">
            <a:avLst/>
          </a:prstGeom>
          <a:noFill/>
          <a:ln w="34925" cap="flat" cmpd="sng" algn="ctr">
            <a:solidFill>
              <a:srgbClr val="E52A4F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025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CC79A3-B0CC-3091-FF16-8780E83CC131}"/>
              </a:ext>
            </a:extLst>
          </p:cNvPr>
          <p:cNvSpPr txBox="1"/>
          <p:nvPr/>
        </p:nvSpPr>
        <p:spPr>
          <a:xfrm>
            <a:off x="1098658" y="6086723"/>
            <a:ext cx="4997341" cy="4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849" kern="0">
                <a:solidFill>
                  <a:sysClr val="windowText" lastClr="000000"/>
                </a:solidFill>
                <a:latin typeface="Lato "/>
              </a:rPr>
              <a:t>Fuentes: SIB, SIPEN, ADOSAFI.</a:t>
            </a:r>
          </a:p>
          <a:p>
            <a:pPr defTabSz="554492"/>
            <a:r>
              <a:rPr lang="es-DO" sz="728" kern="0">
                <a:solidFill>
                  <a:sysClr val="windowText" lastClr="000000"/>
                </a:solidFill>
                <a:latin typeface="Lato "/>
              </a:rPr>
              <a:t>Nota: </a:t>
            </a:r>
          </a:p>
          <a:p>
            <a:pPr defTabSz="554492"/>
            <a:r>
              <a:rPr lang="es-DO" sz="728" kern="0">
                <a:solidFill>
                  <a:sysClr val="windowText" lastClr="000000"/>
                </a:solidFill>
                <a:latin typeface="Lato "/>
              </a:rPr>
              <a:t>1. Se refiere a las estimaciones de necesidades adicionales de inversión realizadas por el Banco Mundial (2023). 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90C171A-087A-0CD1-310B-B1A820ED688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065113" y="1933690"/>
            <a:ext cx="1273376" cy="1629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29D01AC-7814-D5DC-771A-4CBF7B6E141D}"/>
              </a:ext>
            </a:extLst>
          </p:cNvPr>
          <p:cNvSpPr/>
          <p:nvPr/>
        </p:nvSpPr>
        <p:spPr>
          <a:xfrm>
            <a:off x="5338489" y="1365564"/>
            <a:ext cx="5104938" cy="113625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s-DO" sz="1092" kern="0">
              <a:solidFill>
                <a:prstClr val="whit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2" name="Gráfico 11" descr="Préstamo con relleno sólido">
            <a:extLst>
              <a:ext uri="{FF2B5EF4-FFF2-40B4-BE49-F238E27FC236}">
                <a16:creationId xmlns:a16="http://schemas.microsoft.com/office/drawing/2014/main" id="{FF0752AB-2528-8075-436E-A784CBB69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4529" y="1656443"/>
            <a:ext cx="554493" cy="5544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AE4CECF-414B-C675-AF66-F1A4D0BB0154}"/>
              </a:ext>
            </a:extLst>
          </p:cNvPr>
          <p:cNvSpPr txBox="1"/>
          <p:nvPr/>
        </p:nvSpPr>
        <p:spPr>
          <a:xfrm>
            <a:off x="6687764" y="1432513"/>
            <a:ext cx="393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Representa aproximadamente un 64% de la</a:t>
            </a: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cartera de créditos total del sistema financiero.</a:t>
            </a:r>
          </a:p>
          <a:p>
            <a:pPr defTabSz="554492"/>
            <a:endParaRPr lang="es-DO" sz="1200" kern="0" dirty="0">
              <a:solidFill>
                <a:sysClr val="windowText" lastClr="0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Requeriría 6 años captando el 100% del  crecimiento promedio anual de la cartera de créditos de las </a:t>
            </a:r>
            <a:r>
              <a:rPr lang="es-DO" sz="1200" kern="0" dirty="0" err="1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EIFs</a:t>
            </a:r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DBCE3D4-6A4C-EC2D-C527-FB496EDB2E5E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065113" y="3117238"/>
            <a:ext cx="1295118" cy="460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FE5D1D7-8F33-A349-3460-BA8FFA58FC3A}"/>
              </a:ext>
            </a:extLst>
          </p:cNvPr>
          <p:cNvSpPr/>
          <p:nvPr/>
        </p:nvSpPr>
        <p:spPr>
          <a:xfrm>
            <a:off x="5360231" y="2556449"/>
            <a:ext cx="5083195" cy="11215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s-DO" sz="1092" kern="0">
              <a:solidFill>
                <a:prstClr val="whit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0" name="Gráfico 19" descr="Hucha con relleno sólido">
            <a:extLst>
              <a:ext uri="{FF2B5EF4-FFF2-40B4-BE49-F238E27FC236}">
                <a16:creationId xmlns:a16="http://schemas.microsoft.com/office/drawing/2014/main" id="{69FC32E0-75F3-E9C5-3D1C-2E0FB9804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5670" y="2800922"/>
            <a:ext cx="554493" cy="55449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5373CF9-5B4A-994F-4E4A-13D79170EEF0}"/>
              </a:ext>
            </a:extLst>
          </p:cNvPr>
          <p:cNvSpPr txBox="1"/>
          <p:nvPr/>
        </p:nvSpPr>
        <p:spPr>
          <a:xfrm>
            <a:off x="6670117" y="2631737"/>
            <a:ext cx="3595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Representa aproximadamente un 570% de las</a:t>
            </a: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Inversiones de las </a:t>
            </a:r>
            <a:r>
              <a:rPr lang="es-DO" sz="1200" kern="0" dirty="0" err="1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AFPs</a:t>
            </a:r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el sector privado.</a:t>
            </a:r>
          </a:p>
          <a:p>
            <a:pPr defTabSz="554492"/>
            <a:endParaRPr lang="es-DO" sz="1200" kern="0" dirty="0">
              <a:solidFill>
                <a:sysClr val="windowText" lastClr="0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Requeriría 28 años captando el 100% del </a:t>
            </a: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crecimiento promedio anual de estas inversiones.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30E13CA1-4236-466E-1B07-CE413555C5D2}"/>
              </a:ext>
            </a:extLst>
          </p:cNvPr>
          <p:cNvSpPr/>
          <p:nvPr/>
        </p:nvSpPr>
        <p:spPr>
          <a:xfrm>
            <a:off x="5354815" y="3724958"/>
            <a:ext cx="5083195" cy="113625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s-DO" sz="1092" kern="0">
              <a:solidFill>
                <a:prstClr val="whit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4" name="Gráfico 23" descr="Gráfico de barras con tendencia alcista con relleno sólido">
            <a:extLst>
              <a:ext uri="{FF2B5EF4-FFF2-40B4-BE49-F238E27FC236}">
                <a16:creationId xmlns:a16="http://schemas.microsoft.com/office/drawing/2014/main" id="{C614B3DC-37B4-AB66-4DDC-D27B25638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6766" y="3970314"/>
            <a:ext cx="578466" cy="554493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473CCC6-C607-76D6-0077-990A15C6C80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065113" y="3577452"/>
            <a:ext cx="1289702" cy="715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854B69F-90D8-ECBA-2CB0-706562F169F9}"/>
              </a:ext>
            </a:extLst>
          </p:cNvPr>
          <p:cNvSpPr txBox="1"/>
          <p:nvPr/>
        </p:nvSpPr>
        <p:spPr>
          <a:xfrm>
            <a:off x="6670117" y="3757551"/>
            <a:ext cx="393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Representa aproximadamente un 723% de los</a:t>
            </a: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activos administrados por las </a:t>
            </a:r>
            <a:r>
              <a:rPr lang="es-DO" sz="1200" kern="0" dirty="0" err="1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AFIs</a:t>
            </a:r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defTabSz="554492"/>
            <a:endParaRPr lang="es-DO" sz="1200" kern="0" dirty="0">
              <a:solidFill>
                <a:sysClr val="windowText" lastClr="0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Requeriría 60 años captando el 100% del </a:t>
            </a: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crecimiento promedio anual de estas inversiones. 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3A4EC77-C602-FDA3-81B0-F77A4EB9897F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4065113" y="3563384"/>
            <a:ext cx="1275988" cy="204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8B63786-7D9C-258E-E0A5-9C5C9FE73CE3}"/>
              </a:ext>
            </a:extLst>
          </p:cNvPr>
          <p:cNvSpPr/>
          <p:nvPr/>
        </p:nvSpPr>
        <p:spPr>
          <a:xfrm>
            <a:off x="5341101" y="4924311"/>
            <a:ext cx="5083195" cy="136957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es-DO" sz="1092" kern="0">
              <a:solidFill>
                <a:prstClr val="white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4" name="Gráfico 33" descr="Contrato con relleno sólido">
            <a:extLst>
              <a:ext uri="{FF2B5EF4-FFF2-40B4-BE49-F238E27FC236}">
                <a16:creationId xmlns:a16="http://schemas.microsoft.com/office/drawing/2014/main" id="{A0363408-CBAA-79C8-BC1B-12D92D0D3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8753" y="5284192"/>
            <a:ext cx="554493" cy="554493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B98AF30C-4012-7F46-CAF8-6BE6CBA2074C}"/>
              </a:ext>
            </a:extLst>
          </p:cNvPr>
          <p:cNvSpPr txBox="1"/>
          <p:nvPr/>
        </p:nvSpPr>
        <p:spPr>
          <a:xfrm>
            <a:off x="6566803" y="4984906"/>
            <a:ext cx="3491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53% de toda la deuda vigente del MH.</a:t>
            </a:r>
          </a:p>
          <a:p>
            <a:pPr defTabSz="554492"/>
            <a:endParaRPr lang="es-DO" sz="1200" kern="0" dirty="0">
              <a:solidFill>
                <a:sysClr val="windowText" lastClr="0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554492"/>
            <a:r>
              <a:rPr lang="es-DO" sz="1200" kern="0" dirty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Requeriría 5 años canalizando el 100% del excedente de endeudamiento del presupuesto anual (endeudamiento aprobado- servicio deuda). 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6BB267D-0BB7-C6A5-4EC1-024F8C62BCAA}"/>
              </a:ext>
            </a:extLst>
          </p:cNvPr>
          <p:cNvGrpSpPr/>
          <p:nvPr/>
        </p:nvGrpSpPr>
        <p:grpSpPr>
          <a:xfrm>
            <a:off x="1336430" y="1810707"/>
            <a:ext cx="2728683" cy="3505354"/>
            <a:chOff x="3302525" y="2655103"/>
            <a:chExt cx="4499800" cy="5780589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175E004-16C3-493B-BA91-31AA5EA1D250}"/>
                </a:ext>
              </a:extLst>
            </p:cNvPr>
            <p:cNvGrpSpPr/>
            <p:nvPr/>
          </p:nvGrpSpPr>
          <p:grpSpPr>
            <a:xfrm>
              <a:off x="3302525" y="2655103"/>
              <a:ext cx="4499800" cy="5780589"/>
              <a:chOff x="6879349" y="6475878"/>
              <a:chExt cx="4499800" cy="5780589"/>
            </a:xfrm>
          </p:grpSpPr>
          <p:sp>
            <p:nvSpPr>
              <p:cNvPr id="7" name="Rectángulo: esquinas redondeadas 6">
                <a:extLst>
                  <a:ext uri="{FF2B5EF4-FFF2-40B4-BE49-F238E27FC236}">
                    <a16:creationId xmlns:a16="http://schemas.microsoft.com/office/drawing/2014/main" id="{FE3177E3-F104-AC9A-C6C3-B3AA323D952A}"/>
                  </a:ext>
                </a:extLst>
              </p:cNvPr>
              <p:cNvSpPr/>
              <p:nvPr/>
            </p:nvSpPr>
            <p:spPr>
              <a:xfrm>
                <a:off x="6879349" y="6475878"/>
                <a:ext cx="4499800" cy="57805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algn="ctr" defTabSz="554492"/>
                <a:r>
                  <a:rPr lang="es-DO" sz="1400" b="1" kern="0">
                    <a:solidFill>
                      <a:prstClr val="black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TOTAL</a:t>
                </a:r>
              </a:p>
              <a:p>
                <a:pPr algn="ctr" defTabSz="554492"/>
                <a:r>
                  <a:rPr lang="es-DO" sz="1400" b="1" kern="0">
                    <a:solidFill>
                      <a:prstClr val="black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MITIGACIÓN+ ADAPTACIÓN+ ADICIONAL</a:t>
                </a:r>
                <a:r>
                  <a:rPr lang="es-DO" sz="1400" b="1" kern="0" baseline="30000">
                    <a:solidFill>
                      <a:prstClr val="black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1</a:t>
                </a:r>
              </a:p>
              <a:p>
                <a:pPr algn="ctr" defTabSz="554492"/>
                <a:r>
                  <a:rPr lang="es-DO" sz="1400" b="1" kern="0">
                    <a:solidFill>
                      <a:prstClr val="black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US$21 mil MM</a:t>
                </a:r>
              </a:p>
              <a:p>
                <a:pPr algn="ctr" defTabSz="554492"/>
                <a:endParaRPr lang="es-DO" sz="1092" b="1" kern="0">
                  <a:solidFill>
                    <a:prstClr val="black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D3C4ECF-D28C-D05A-FC3F-9EB17D2F5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0182" y="6893851"/>
                <a:ext cx="987555" cy="987555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E5FBFC3-0E11-155E-D9C6-0661D601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671" y="3073076"/>
              <a:ext cx="987555" cy="987555"/>
            </a:xfrm>
            <a:prstGeom prst="rect">
              <a:avLst/>
            </a:prstGeom>
          </p:spPr>
        </p:pic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err="1"/>
              <a:t>Entorno</a:t>
            </a:r>
            <a:r>
              <a:rPr lang="en-US"/>
              <a:t> </a:t>
            </a:r>
            <a:r>
              <a:rPr lang="en-US" err="1"/>
              <a:t>financiero</a:t>
            </a:r>
            <a:endParaRPr lang="en-US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id="{0B0F6BC3-C7F2-9915-641B-2595DA7055B4}"/>
              </a:ext>
            </a:extLst>
          </p:cNvPr>
          <p:cNvSpPr txBox="1">
            <a:spLocks/>
          </p:cNvSpPr>
          <p:nvPr/>
        </p:nvSpPr>
        <p:spPr>
          <a:xfrm>
            <a:off x="532854" y="985439"/>
            <a:ext cx="11426822" cy="409074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>
                <a:solidFill>
                  <a:srgbClr val="7B7B7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¿Qué representa la brecha de financiamiento sostenible en RD?</a:t>
            </a:r>
          </a:p>
          <a:p>
            <a:endParaRPr lang="es-DO" sz="1600">
              <a:solidFill>
                <a:srgbClr val="7B7B7B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07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E03B5B4-C258-395B-209D-9FE6D762B3F7}"/>
              </a:ext>
            </a:extLst>
          </p:cNvPr>
          <p:cNvSpPr txBox="1"/>
          <p:nvPr/>
        </p:nvSpPr>
        <p:spPr>
          <a:xfrm>
            <a:off x="743325" y="1635184"/>
            <a:ext cx="6226289" cy="12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54492"/>
            <a:r>
              <a:rPr lang="es-DO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Los activos del sistema financiero dominicano representan un 78% del PIB (a octubre de 2023). A pesar de que la cartera de crédito e inversiones de los fondos de pensiones son inferiores al promedio de las economías de la región, el </a:t>
            </a:r>
            <a:r>
              <a:rPr lang="es-DO" sz="1455" b="1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crecimiento del mercado financiero no bancario en RD ha sido vertiginoso</a:t>
            </a:r>
            <a:r>
              <a:rPr lang="es-DO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, duplicándose en los últimos 10 años. </a:t>
            </a:r>
            <a:endParaRPr lang="en-PT" sz="1455" kern="0">
              <a:solidFill>
                <a:sysClr val="windowText" lastClr="000000"/>
              </a:solidFill>
              <a:latin typeface="Lato Light" panose="020F0302020204030203" pitchFamily="34" charset="77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6418D33-54F4-D1F4-D61E-C18088418830}"/>
              </a:ext>
            </a:extLst>
          </p:cNvPr>
          <p:cNvGraphicFramePr>
            <a:graphicFrameLocks/>
          </p:cNvGraphicFramePr>
          <p:nvPr/>
        </p:nvGraphicFramePr>
        <p:xfrm>
          <a:off x="7158778" y="2338229"/>
          <a:ext cx="4415554" cy="356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5C9F974-62BF-47AF-7BBE-B73C98A95D46}"/>
              </a:ext>
            </a:extLst>
          </p:cNvPr>
          <p:cNvSpPr txBox="1"/>
          <p:nvPr/>
        </p:nvSpPr>
        <p:spPr>
          <a:xfrm>
            <a:off x="10433909" y="2584569"/>
            <a:ext cx="1213794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4492"/>
            <a:r>
              <a:rPr lang="es-DO" sz="1092" kern="0">
                <a:solidFill>
                  <a:sysClr val="windowText" lastClr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US$ 84,119 MM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3A7CAA-F6A2-6F8F-3161-56BBC5F57D88}"/>
              </a:ext>
            </a:extLst>
          </p:cNvPr>
          <p:cNvSpPr txBox="1"/>
          <p:nvPr/>
        </p:nvSpPr>
        <p:spPr>
          <a:xfrm>
            <a:off x="7140260" y="1835004"/>
            <a:ext cx="4066282" cy="65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13" b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Activos del Sistema Financiero Dominicano</a:t>
            </a:r>
          </a:p>
          <a:p>
            <a:pPr defTabSz="554492"/>
            <a:r>
              <a:rPr lang="es-DO" sz="1213" b="1" i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% del PIB</a:t>
            </a:r>
          </a:p>
          <a:p>
            <a:pPr defTabSz="554492"/>
            <a:endParaRPr lang="es-DO" sz="1213" kern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E403DFF-6456-9312-3303-E24917C9334E}"/>
              </a:ext>
            </a:extLst>
          </p:cNvPr>
          <p:cNvGraphicFramePr>
            <a:graphicFrameLocks/>
          </p:cNvGraphicFramePr>
          <p:nvPr/>
        </p:nvGraphicFramePr>
        <p:xfrm>
          <a:off x="630299" y="3721041"/>
          <a:ext cx="3386352" cy="2520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8DC70BB-6396-6169-D186-B5016F69C620}"/>
              </a:ext>
            </a:extLst>
          </p:cNvPr>
          <p:cNvSpPr txBox="1"/>
          <p:nvPr/>
        </p:nvSpPr>
        <p:spPr>
          <a:xfrm>
            <a:off x="698624" y="3394236"/>
            <a:ext cx="3306739" cy="76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092" b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Cartera de Crédito de las Entidades de Intermediación Financiera</a:t>
            </a:r>
          </a:p>
          <a:p>
            <a:pPr defTabSz="554492"/>
            <a:r>
              <a:rPr lang="es-DO" sz="1092" b="1" i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% del PIB</a:t>
            </a:r>
          </a:p>
          <a:p>
            <a:pPr defTabSz="554492"/>
            <a:endParaRPr lang="es-DO" sz="1092" kern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9A61184-FE00-52ED-668F-38EC09D278F3}"/>
              </a:ext>
            </a:extLst>
          </p:cNvPr>
          <p:cNvGraphicFramePr>
            <a:graphicFrameLocks/>
          </p:cNvGraphicFramePr>
          <p:nvPr/>
        </p:nvGraphicFramePr>
        <p:xfrm>
          <a:off x="4006458" y="3738545"/>
          <a:ext cx="3152320" cy="243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4C20027-8334-5DD9-D447-A2BCF5659DA9}"/>
              </a:ext>
            </a:extLst>
          </p:cNvPr>
          <p:cNvSpPr txBox="1"/>
          <p:nvPr/>
        </p:nvSpPr>
        <p:spPr>
          <a:xfrm>
            <a:off x="4016651" y="3390125"/>
            <a:ext cx="4066282" cy="59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092" b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Inversiones de Fondos de Pensiones </a:t>
            </a:r>
          </a:p>
          <a:p>
            <a:pPr defTabSz="554492"/>
            <a:r>
              <a:rPr lang="es-DO" sz="1092" b="1" i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% del PIB</a:t>
            </a:r>
          </a:p>
          <a:p>
            <a:pPr defTabSz="554492"/>
            <a:endParaRPr lang="es-DO" sz="1092" kern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57876E-5009-2273-0938-FCB6DC9EF2EB}"/>
              </a:ext>
            </a:extLst>
          </p:cNvPr>
          <p:cNvSpPr txBox="1"/>
          <p:nvPr/>
        </p:nvSpPr>
        <p:spPr>
          <a:xfrm>
            <a:off x="687665" y="6155257"/>
            <a:ext cx="4592924" cy="223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4492"/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Fuentes: SIB, SIPEN, ADOSAFI, APB,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Bank – Global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Financial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Develompent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Database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090B9475-9C9A-8122-9FF7-758CB8AF9573}"/>
              </a:ext>
            </a:extLst>
          </p:cNvPr>
          <p:cNvSpPr txBox="1">
            <a:spLocks/>
          </p:cNvSpPr>
          <p:nvPr/>
        </p:nvSpPr>
        <p:spPr>
          <a:xfrm>
            <a:off x="743325" y="1092408"/>
            <a:ext cx="11426822" cy="409074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>
                <a:solidFill>
                  <a:srgbClr val="7B7B7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pujante sector financiero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175CF49-01DE-473B-A0AA-1AD9334578E9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err="1"/>
              <a:t>Entorno</a:t>
            </a:r>
            <a:r>
              <a:rPr lang="en-US"/>
              <a:t> </a:t>
            </a:r>
            <a:r>
              <a:rPr lang="en-US" err="1"/>
              <a:t>financiero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E03B5B4-C258-395B-209D-9FE6D762B3F7}"/>
              </a:ext>
            </a:extLst>
          </p:cNvPr>
          <p:cNvSpPr txBox="1"/>
          <p:nvPr/>
        </p:nvSpPr>
        <p:spPr>
          <a:xfrm>
            <a:off x="743325" y="1735392"/>
            <a:ext cx="5445090" cy="255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54492"/>
            <a:r>
              <a:rPr lang="es-ES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Según los registros de valores vigentes publicados por la SIMV, a la fecha en República Dominicana existen</a:t>
            </a:r>
            <a:r>
              <a:rPr lang="es-ES" sz="1455" b="1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 dos (2) emisiones de “Bonos Verdes”</a:t>
            </a:r>
            <a:r>
              <a:rPr lang="es-ES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: el Fideicomiso de Oferta Pública Larimar I y el Bono Verde del Banco Popular. Comparado con otros países de la región, hay suficiente espacio para </a:t>
            </a:r>
            <a:r>
              <a:rPr lang="es-ES" sz="1455" i="1" kern="0" err="1">
                <a:solidFill>
                  <a:sysClr val="windowText" lastClr="000000"/>
                </a:solidFill>
                <a:latin typeface="Lato Light" panose="020F0302020204030203" pitchFamily="34" charset="77"/>
              </a:rPr>
              <a:t>crowd</a:t>
            </a:r>
            <a:r>
              <a:rPr lang="es-ES" sz="1455" i="1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-in </a:t>
            </a:r>
            <a:r>
              <a:rPr lang="es-ES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mayores emisiones verdes en RD. </a:t>
            </a:r>
          </a:p>
          <a:p>
            <a:pPr algn="just" defTabSz="554492"/>
            <a:endParaRPr lang="es-ES" sz="1455" kern="0">
              <a:solidFill>
                <a:sysClr val="windowText" lastClr="000000"/>
              </a:solidFill>
              <a:latin typeface="Lato Light" panose="020F0302020204030203" pitchFamily="34" charset="77"/>
            </a:endParaRPr>
          </a:p>
          <a:p>
            <a:pPr algn="just" defTabSz="554492"/>
            <a:r>
              <a:rPr lang="es-ES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En las economías emergentes, estas emisiones se pueden emitir con un “</a:t>
            </a:r>
            <a:r>
              <a:rPr lang="es-ES" sz="1455" i="1" kern="0" err="1">
                <a:solidFill>
                  <a:sysClr val="windowText" lastClr="000000"/>
                </a:solidFill>
                <a:latin typeface="Lato Light" panose="020F0302020204030203" pitchFamily="34" charset="77"/>
              </a:rPr>
              <a:t>Greenium</a:t>
            </a:r>
            <a:r>
              <a:rPr lang="es-ES" sz="1455" kern="0">
                <a:solidFill>
                  <a:sysClr val="windowText" lastClr="000000"/>
                </a:solidFill>
                <a:latin typeface="Lato Light" panose="020F0302020204030203" pitchFamily="34" charset="77"/>
              </a:rPr>
              <a:t>” (prima de rendimiento favorable) de 11 puntos básicos menor que los rendimientos de emisiones comparables (Ando et al, 2023).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6161455-6DA2-1AD0-FCD6-2C1AD96229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151363"/>
              </p:ext>
            </p:extLst>
          </p:nvPr>
        </p:nvGraphicFramePr>
        <p:xfrm>
          <a:off x="6511870" y="1501482"/>
          <a:ext cx="4936805" cy="420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64C9C2B-5676-4D9A-0E05-178AA2C14D61}"/>
              </a:ext>
            </a:extLst>
          </p:cNvPr>
          <p:cNvSpPr/>
          <p:nvPr/>
        </p:nvSpPr>
        <p:spPr>
          <a:xfrm>
            <a:off x="9884199" y="4920307"/>
            <a:ext cx="1255200" cy="4362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r>
              <a:rPr lang="es-DO" sz="1092" kern="0">
                <a:solidFill>
                  <a:prstClr val="white"/>
                </a:solidFill>
                <a:latin typeface="Lato"/>
              </a:rPr>
              <a:t>USD 150MM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8A6584C-9F15-F1FC-4AF9-906CE07D6887}"/>
              </a:ext>
            </a:extLst>
          </p:cNvPr>
          <p:cNvCxnSpPr>
            <a:cxnSpLocks/>
          </p:cNvCxnSpPr>
          <p:nvPr/>
        </p:nvCxnSpPr>
        <p:spPr>
          <a:xfrm flipV="1">
            <a:off x="8544174" y="5133327"/>
            <a:ext cx="1340025" cy="10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2965A3-5FBC-4B6E-6C48-A82FAED43478}"/>
              </a:ext>
            </a:extLst>
          </p:cNvPr>
          <p:cNvSpPr txBox="1"/>
          <p:nvPr/>
        </p:nvSpPr>
        <p:spPr>
          <a:xfrm>
            <a:off x="6511869" y="1664567"/>
            <a:ext cx="4563108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es-DO" sz="1213" b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Emisiones Bonos Verdes</a:t>
            </a:r>
          </a:p>
          <a:p>
            <a:pPr defTabSz="554492"/>
            <a:r>
              <a:rPr lang="es-DO" sz="1213" b="1" i="1" kern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% de emisiones soberanas</a:t>
            </a:r>
            <a:endParaRPr lang="es-DO" sz="1213" kern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EE3E35-F747-CB42-4198-648A840BCB69}"/>
              </a:ext>
            </a:extLst>
          </p:cNvPr>
          <p:cNvSpPr txBox="1"/>
          <p:nvPr/>
        </p:nvSpPr>
        <p:spPr>
          <a:xfrm>
            <a:off x="6650493" y="6156761"/>
            <a:ext cx="4636206" cy="223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4492"/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Fuentes: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bonds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DO" sz="849" kern="0" err="1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initiative</a:t>
            </a:r>
            <a:r>
              <a:rPr lang="es-DO" sz="849" kern="0">
                <a:solidFill>
                  <a:sysClr val="windowText" lastClr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FMI, BVRD. Datos disponibles al 15 de diciembre de 2023.. </a:t>
            </a: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95B15CD9-FA05-9FAA-308C-FF6FC46F9285}"/>
              </a:ext>
            </a:extLst>
          </p:cNvPr>
          <p:cNvSpPr txBox="1">
            <a:spLocks/>
          </p:cNvSpPr>
          <p:nvPr/>
        </p:nvSpPr>
        <p:spPr>
          <a:xfrm>
            <a:off x="743325" y="1092408"/>
            <a:ext cx="11426822" cy="40907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>
                <a:solidFill>
                  <a:srgbClr val="7B7B7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Brecha de financiamiento sostenible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382D45-9B1E-4ACA-AA15-CA641F4DE138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err="1"/>
              <a:t>Entorno</a:t>
            </a:r>
            <a:r>
              <a:rPr lang="en-US"/>
              <a:t> </a:t>
            </a:r>
            <a:r>
              <a:rPr lang="en-US" err="1"/>
              <a:t>financiero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2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44" descr="A circle filled with irregular dots">
            <a:extLst>
              <a:ext uri="{FF2B5EF4-FFF2-40B4-BE49-F238E27FC236}">
                <a16:creationId xmlns:a16="http://schemas.microsoft.com/office/drawing/2014/main" id="{4EBE71E3-6378-4D2D-A3CC-225651EED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2460" y="1571139"/>
            <a:ext cx="4562002" cy="45620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A240B0-C889-4CE1-80C2-D62A184EA4B4}"/>
              </a:ext>
            </a:extLst>
          </p:cNvPr>
          <p:cNvSpPr txBox="1">
            <a:spLocks/>
          </p:cNvSpPr>
          <p:nvPr/>
        </p:nvSpPr>
        <p:spPr>
          <a:xfrm>
            <a:off x="212157" y="35317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291B6627-6A19-4E8E-A758-7469B21050F8}"/>
              </a:ext>
            </a:extLst>
          </p:cNvPr>
          <p:cNvSpPr txBox="1">
            <a:spLocks/>
          </p:cNvSpPr>
          <p:nvPr/>
        </p:nvSpPr>
        <p:spPr>
          <a:xfrm>
            <a:off x="220745" y="930328"/>
            <a:ext cx="8408335" cy="678717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23999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ts val="22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>
                <a:solidFill>
                  <a:srgbClr val="7B7B7B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sostenibilidad fiscal en RD limita recursos los objetivos de transición climática y sostenibilidad (Banco Mundial, 2023).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FEAC4DAF-60DF-49D4-BA89-10FFB44D02A1}"/>
              </a:ext>
            </a:extLst>
          </p:cNvPr>
          <p:cNvSpPr txBox="1">
            <a:spLocks/>
          </p:cNvSpPr>
          <p:nvPr/>
        </p:nvSpPr>
        <p:spPr>
          <a:xfrm>
            <a:off x="4617407" y="3121040"/>
            <a:ext cx="2743200" cy="1699465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230201" indent="-230201" algn="l" defTabSz="914448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>
                <a:ln>
                  <a:noFill/>
                </a:ln>
                <a:solidFill>
                  <a:srgbClr val="18244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Barreras para las finanzas climáticas</a:t>
            </a:r>
          </a:p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DO" sz="3200" b="1" i="0" u="none" strike="noStrike" kern="1200" cap="none" spc="0" normalizeH="0" baseline="0" noProof="0">
              <a:ln>
                <a:noFill/>
              </a:ln>
              <a:solidFill>
                <a:srgbClr val="182440">
                  <a:lumMod val="75000"/>
                  <a:lumOff val="2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8" name="Group 35">
            <a:extLst>
              <a:ext uri="{FF2B5EF4-FFF2-40B4-BE49-F238E27FC236}">
                <a16:creationId xmlns:a16="http://schemas.microsoft.com/office/drawing/2014/main" id="{7EED6BB1-FC66-4684-A32C-5C4D150F56AF}"/>
              </a:ext>
            </a:extLst>
          </p:cNvPr>
          <p:cNvGrpSpPr/>
          <p:nvPr/>
        </p:nvGrpSpPr>
        <p:grpSpPr>
          <a:xfrm>
            <a:off x="716530" y="1743529"/>
            <a:ext cx="10655751" cy="4619307"/>
            <a:chOff x="731828" y="1090346"/>
            <a:chExt cx="10655751" cy="4619307"/>
          </a:xfrm>
          <a:solidFill>
            <a:srgbClr val="002060"/>
          </a:solidFill>
        </p:grpSpPr>
        <p:sp>
          <p:nvSpPr>
            <p:cNvPr id="19" name="Content Placeholder 6">
              <a:extLst>
                <a:ext uri="{FF2B5EF4-FFF2-40B4-BE49-F238E27FC236}">
                  <a16:creationId xmlns:a16="http://schemas.microsoft.com/office/drawing/2014/main" id="{0CB32DEB-B685-48D0-820F-08258D5067CB}"/>
                </a:ext>
              </a:extLst>
            </p:cNvPr>
            <p:cNvSpPr txBox="1">
              <a:spLocks/>
            </p:cNvSpPr>
            <p:nvPr/>
          </p:nvSpPr>
          <p:spPr>
            <a:xfrm>
              <a:off x="731828" y="1185297"/>
              <a:ext cx="2743200" cy="128435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vert="horz" lIns="0" tIns="0" rIns="0" bIns="0" spcCol="137160" rtlCol="0">
              <a:noAutofit/>
            </a:bodyPr>
            <a:lstStyle>
              <a:lvl1pPr marL="230201" indent="-230201" algn="l" defTabSz="914448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1986" indent="-236551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42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4647" indent="-225437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1197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6633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2545" indent="-225437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98766" indent="-169872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accent5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Medium" panose="020F0502020204030204" pitchFamily="34" charset="0"/>
                  <a:ea typeface="Lato Medium" panose="020F0502020204030204" pitchFamily="34" charset="0"/>
                  <a:cs typeface="Lato Medium" panose="020F0502020204030204" pitchFamily="34" charset="0"/>
                </a:rPr>
                <a:t>01.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Lato" panose="020F0502020204030203" pitchFamily="34" charset="0"/>
                  <a:cs typeface="Lato" panose="020F0502020204030203" pitchFamily="34" charset="0"/>
                </a:rPr>
                <a:t>Vulnerabilidad fiscal y capacidad fiscal limitada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endParaRPr>
            </a:p>
          </p:txBody>
        </p:sp>
        <p:sp>
          <p:nvSpPr>
            <p:cNvPr id="20" name="Content Placeholder 6">
              <a:extLst>
                <a:ext uri="{FF2B5EF4-FFF2-40B4-BE49-F238E27FC236}">
                  <a16:creationId xmlns:a16="http://schemas.microsoft.com/office/drawing/2014/main" id="{FFC761A8-0C9B-4F51-81EA-1CE7F8B4815E}"/>
                </a:ext>
              </a:extLst>
            </p:cNvPr>
            <p:cNvSpPr txBox="1">
              <a:spLocks/>
            </p:cNvSpPr>
            <p:nvPr/>
          </p:nvSpPr>
          <p:spPr>
            <a:xfrm>
              <a:off x="8644379" y="2765708"/>
              <a:ext cx="2743200" cy="128435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vert="horz" lIns="0" tIns="0" rIns="0" bIns="0" spcCol="137160" rtlCol="0">
              <a:noAutofit/>
            </a:bodyPr>
            <a:lstStyle>
              <a:lvl1pPr marL="230201" indent="-230201" algn="l" defTabSz="914448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1986" indent="-236551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42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4647" indent="-225437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1197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6633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2545" indent="-225437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98766" indent="-169872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accent5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Medium" panose="020F0502020204030204" pitchFamily="34" charset="0"/>
                  <a:ea typeface="Lato Medium" panose="020F0502020204030204" pitchFamily="34" charset="0"/>
                  <a:cs typeface="Lato Medium" panose="020F0502020204030204" pitchFamily="34" charset="0"/>
                </a:rPr>
                <a:t>05.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Lato" panose="020F0502020204030203" pitchFamily="34" charset="0"/>
                  <a:cs typeface="Lato" panose="020F0502020204030203" pitchFamily="34" charset="0"/>
                </a:rPr>
                <a:t>Capacidad institucional limitada</a:t>
              </a:r>
              <a:endPara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endParaRPr>
            </a:p>
          </p:txBody>
        </p:sp>
        <p:sp>
          <p:nvSpPr>
            <p:cNvPr id="21" name="Content Placeholder 6">
              <a:extLst>
                <a:ext uri="{FF2B5EF4-FFF2-40B4-BE49-F238E27FC236}">
                  <a16:creationId xmlns:a16="http://schemas.microsoft.com/office/drawing/2014/main" id="{23538E99-C19D-4326-8226-957101E93A8E}"/>
                </a:ext>
              </a:extLst>
            </p:cNvPr>
            <p:cNvSpPr txBox="1">
              <a:spLocks/>
            </p:cNvSpPr>
            <p:nvPr/>
          </p:nvSpPr>
          <p:spPr>
            <a:xfrm>
              <a:off x="731828" y="4380431"/>
              <a:ext cx="2743200" cy="132922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vert="horz" lIns="0" tIns="0" rIns="0" bIns="0" spcCol="137160" rtlCol="0">
              <a:noAutofit/>
            </a:bodyPr>
            <a:lstStyle>
              <a:lvl1pPr marL="230201" indent="-230201" algn="l" defTabSz="914448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1986" indent="-236551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42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4647" indent="-225437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1197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6633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2545" indent="-225437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98766" indent="-169872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accent5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Medium" panose="020F0502020204030204" pitchFamily="34" charset="0"/>
                  <a:ea typeface="Lato Medium" panose="020F0502020204030204" pitchFamily="34" charset="0"/>
                  <a:cs typeface="Lato Medium" panose="020F0502020204030204" pitchFamily="34" charset="0"/>
                </a:rPr>
                <a:t>03.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Lato" panose="020F0502020204030203" pitchFamily="34" charset="0"/>
                  <a:cs typeface="Lato" panose="020F0502020204030203" pitchFamily="34" charset="0"/>
                </a:rPr>
                <a:t>Financiamiento limitado a largo plazo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endParaRPr>
            </a:p>
          </p:txBody>
        </p:sp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0F7F6EA3-3417-4CCA-A802-30388EA1DDEF}"/>
                </a:ext>
              </a:extLst>
            </p:cNvPr>
            <p:cNvSpPr txBox="1">
              <a:spLocks/>
            </p:cNvSpPr>
            <p:nvPr/>
          </p:nvSpPr>
          <p:spPr>
            <a:xfrm>
              <a:off x="8644379" y="1090346"/>
              <a:ext cx="2743200" cy="144425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vert="horz" lIns="0" tIns="0" rIns="0" bIns="0" spcCol="137160" rtlCol="0">
              <a:noAutofit/>
            </a:bodyPr>
            <a:lstStyle>
              <a:lvl1pPr marL="230201" indent="-230201" algn="l" defTabSz="914448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61986" indent="-236551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42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2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48" indent="-227025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4647" indent="-225437" algn="l" defTabSz="914448" rtl="0" eaLnBrk="1" latinLnBrk="0" hangingPunct="1">
                <a:lnSpc>
                  <a:spcPct val="10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1197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6633" indent="-233374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2545" indent="-225437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bg1">
                    <a:lumMod val="75000"/>
                  </a:schemeClr>
                </a:buClr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998766" indent="-169872" algn="l" defTabSz="914448" rtl="0" eaLnBrk="1" latinLnBrk="0" hangingPunct="1">
                <a:lnSpc>
                  <a:spcPct val="90000"/>
                </a:lnSpc>
                <a:spcBef>
                  <a:spcPts val="501"/>
                </a:spcBef>
                <a:buClr>
                  <a:schemeClr val="accent5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Medium" panose="020F0502020204030204" pitchFamily="34" charset="0"/>
                  <a:ea typeface="Lato Medium" panose="020F0502020204030204" pitchFamily="34" charset="0"/>
                  <a:cs typeface="Lato Medium" panose="020F0502020204030204" pitchFamily="34" charset="0"/>
                </a:rPr>
                <a:t>04.</a:t>
              </a:r>
            </a:p>
            <a:p>
              <a:pPr marL="0" marR="0" lvl="0" indent="0" algn="ctr" defTabSz="914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MX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Lato" panose="020F0502020204030203" pitchFamily="34" charset="0"/>
                  <a:cs typeface="Lato" panose="020F0502020204030203" pitchFamily="34" charset="0"/>
                </a:rPr>
                <a:t>Limitada capacidad gubernamental en APP ambientales y sociales.</a:t>
              </a:r>
              <a:endPara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endParaRPr>
            </a:p>
          </p:txBody>
        </p:sp>
      </p:grpSp>
      <p:pic>
        <p:nvPicPr>
          <p:cNvPr id="23" name="Graphic 17" descr="Arrow Right with solid fill">
            <a:extLst>
              <a:ext uri="{FF2B5EF4-FFF2-40B4-BE49-F238E27FC236}">
                <a16:creationId xmlns:a16="http://schemas.microsoft.com/office/drawing/2014/main" id="{12B8387A-C976-496A-9862-0E8C70A27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56315">
            <a:off x="7322332" y="4352325"/>
            <a:ext cx="643022" cy="643022"/>
          </a:xfrm>
          <a:prstGeom prst="rect">
            <a:avLst/>
          </a:prstGeom>
        </p:spPr>
      </p:pic>
      <p:pic>
        <p:nvPicPr>
          <p:cNvPr id="24" name="Graphic 21" descr="Arrow Right with solid fill">
            <a:extLst>
              <a:ext uri="{FF2B5EF4-FFF2-40B4-BE49-F238E27FC236}">
                <a16:creationId xmlns:a16="http://schemas.microsoft.com/office/drawing/2014/main" id="{7A03C6B3-61B1-467A-B80E-DB6B3A2C2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43685" flipH="1">
            <a:off x="3978662" y="4352325"/>
            <a:ext cx="643022" cy="643022"/>
          </a:xfrm>
          <a:prstGeom prst="rect">
            <a:avLst/>
          </a:prstGeom>
        </p:spPr>
      </p:pic>
      <p:pic>
        <p:nvPicPr>
          <p:cNvPr id="25" name="Graphic 22" descr="Arrow Right with solid fill">
            <a:extLst>
              <a:ext uri="{FF2B5EF4-FFF2-40B4-BE49-F238E27FC236}">
                <a16:creationId xmlns:a16="http://schemas.microsoft.com/office/drawing/2014/main" id="{B7B99FAD-EB79-4532-8E20-7CC505AD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616288" flipH="1">
            <a:off x="3978662" y="2506677"/>
            <a:ext cx="643022" cy="643022"/>
          </a:xfrm>
          <a:prstGeom prst="rect">
            <a:avLst/>
          </a:prstGeom>
        </p:spPr>
      </p:pic>
      <p:pic>
        <p:nvPicPr>
          <p:cNvPr id="26" name="Graphic 23" descr="Arrow Right with solid fill">
            <a:extLst>
              <a:ext uri="{FF2B5EF4-FFF2-40B4-BE49-F238E27FC236}">
                <a16:creationId xmlns:a16="http://schemas.microsoft.com/office/drawing/2014/main" id="{CB1BA1D6-FD57-4CBB-9092-5A540D853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65900">
            <a:off x="7308684" y="2506677"/>
            <a:ext cx="643022" cy="643022"/>
          </a:xfrm>
          <a:prstGeom prst="rect">
            <a:avLst/>
          </a:prstGeom>
        </p:spPr>
      </p:pic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A32AE172-9969-4D69-88D3-2BA644717395}"/>
              </a:ext>
            </a:extLst>
          </p:cNvPr>
          <p:cNvSpPr txBox="1">
            <a:spLocks/>
          </p:cNvSpPr>
          <p:nvPr/>
        </p:nvSpPr>
        <p:spPr>
          <a:xfrm>
            <a:off x="716530" y="3387393"/>
            <a:ext cx="2743200" cy="13816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lIns="0" tIns="0" rIns="0" bIns="0" spcCol="137160" rtlCol="0">
            <a:noAutofit/>
          </a:bodyPr>
          <a:lstStyle>
            <a:lvl1pPr marL="230201" indent="-230201" algn="l" defTabSz="914448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rPr>
              <a:t>02.</a:t>
            </a:r>
          </a:p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Escasa planificación financiera de proyectos climáticos </a:t>
            </a:r>
            <a:endParaRPr kumimoji="0" lang="es-DO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Medium" panose="020F0502020204030204" pitchFamily="34" charset="0"/>
              <a:ea typeface="Lato Medium" panose="020F0502020204030204" pitchFamily="34" charset="0"/>
              <a:cs typeface="Lato Medium" panose="020F0502020204030204" pitchFamily="34" charset="0"/>
            </a:endParaRP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5E2BE8BF-AA89-429D-8DFE-2CBDEDEDF419}"/>
              </a:ext>
            </a:extLst>
          </p:cNvPr>
          <p:cNvSpPr txBox="1">
            <a:spLocks/>
          </p:cNvSpPr>
          <p:nvPr/>
        </p:nvSpPr>
        <p:spPr>
          <a:xfrm>
            <a:off x="8629081" y="4980512"/>
            <a:ext cx="2743200" cy="143542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lIns="0" tIns="0" rIns="0" bIns="0" spcCol="137160" rtlCol="0">
            <a:noAutofit/>
          </a:bodyPr>
          <a:lstStyle>
            <a:lvl1pPr marL="230201" indent="-230201" algn="l" defTabSz="914448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86" indent="-236551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8" indent="-227025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647" indent="-225437" algn="l" defTabSz="914448" rtl="0" eaLnBrk="1" latinLnBrk="0" hangingPunct="1">
              <a:lnSpc>
                <a:spcPct val="10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97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633" indent="-233374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545" indent="-225437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766" indent="-169872" algn="l" defTabSz="91444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Medium" panose="020F0502020204030204" pitchFamily="34" charset="0"/>
                <a:ea typeface="Lato Medium" panose="020F0502020204030204" pitchFamily="34" charset="0"/>
                <a:cs typeface="Lato Medium" panose="020F0502020204030204" pitchFamily="34" charset="0"/>
              </a:rPr>
              <a:t>06.</a:t>
            </a:r>
          </a:p>
          <a:p>
            <a:pPr marL="0" marR="0" lvl="0" indent="0" algn="ctr" defTabSz="914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Brecha entre educación y empleo verde limita el desarrollo sostenible</a:t>
            </a:r>
            <a:endParaRPr kumimoji="0" lang="es-DO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Medium" panose="020F0502020204030204" pitchFamily="34" charset="0"/>
              <a:ea typeface="Lato Medium" panose="020F0502020204030204" pitchFamily="34" charset="0"/>
              <a:cs typeface="Lato Medium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4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A8DA06CA-0D0C-5F17-1CCB-AEE2E2A159F5}"/>
              </a:ext>
            </a:extLst>
          </p:cNvPr>
          <p:cNvSpPr txBox="1">
            <a:spLocks/>
          </p:cNvSpPr>
          <p:nvPr/>
        </p:nvSpPr>
        <p:spPr>
          <a:xfrm>
            <a:off x="532854" y="361355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4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18244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Barreras para las finanzas climáticas</a:t>
            </a:r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A30CF8D2-D717-4FC4-95A9-385ACF8D7956}"/>
              </a:ext>
            </a:extLst>
          </p:cNvPr>
          <p:cNvSpPr txBox="1"/>
          <p:nvPr/>
        </p:nvSpPr>
        <p:spPr>
          <a:xfrm>
            <a:off x="123217" y="3254970"/>
            <a:ext cx="703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>
                <a:ln w="6350" cap="flat">
                  <a:noFill/>
                  <a:miter lim="800000"/>
                </a:ln>
                <a:ea typeface="Cambria" panose="02040503050406030204" pitchFamily="18" charset="0"/>
              </a:rPr>
              <a:t>❶</a:t>
            </a:r>
            <a:endParaRPr lang="es-DO" sz="4000"/>
          </a:p>
        </p:txBody>
      </p:sp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39D23120-A802-4B31-A6AA-3AD2A19A7A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240387"/>
              </p:ext>
            </p:extLst>
          </p:nvPr>
        </p:nvGraphicFramePr>
        <p:xfrm>
          <a:off x="6554912" y="1545254"/>
          <a:ext cx="5121155" cy="3622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09A5DAB-3D18-44B9-BC7C-373D39C36E0D}"/>
              </a:ext>
            </a:extLst>
          </p:cNvPr>
          <p:cNvSpPr txBox="1">
            <a:spLocks/>
          </p:cNvSpPr>
          <p:nvPr/>
        </p:nvSpPr>
        <p:spPr>
          <a:xfrm>
            <a:off x="1143544" y="1743735"/>
            <a:ext cx="4952456" cy="3797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Vulnerabilidad fiscal y capacidad fiscal limitada: 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Impiden que el gobierno satisfaga las necesidades financieras de las acciones prioritarias de mitigación y adaptación identificadas  conforme el perfil de la deuda de República Dominicana.</a:t>
            </a: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Como porcentaje del PIB, la deuda pública ha aumentado significativamente en la República Dominicana en los últimos 20 años, </a:t>
            </a:r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pasando del 13,5% en el año 2000 a un 45.5% previsto para el cierre de 2023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 pérdidas directas e indirectas 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provocadas en la República Dominicana por los eventos más severos se han estimado en </a:t>
            </a:r>
            <a: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US$8,606 millones </a:t>
            </a:r>
            <a:r>
              <a:rPr lang="es-MX" sz="1700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 año.</a:t>
            </a:r>
            <a:br>
              <a:rPr lang="es-MX" sz="1700" b="1">
                <a:ln w="6350" cap="flat">
                  <a:noFill/>
                  <a:miter lim="800000"/>
                </a:ln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s-MX" sz="1700" i="1">
              <a:ln w="6350" cap="flat">
                <a:noFill/>
                <a:miter lim="800000"/>
              </a:ln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60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  <p:tag name="NEWVI" val="true"/>
  <p:tag name="TEMPLATELASTEDITTED" val="2019-02-25 12:05 PM"/>
  <p:tag name="TEMPLATECREATED" val="2019-02-27 01:18 PM"/>
  <p:tag name="TEMPLATEVERSION" val="3"/>
  <p:tag name="BLUEONEFOURTHTITLEFONTCOLORFIXED" val="true"/>
  <p:tag name="DARKLAYOUTNAMESCHANGEDTOCONTRAST" val="true"/>
  <p:tag name="CTFIXED" val="Yes"/>
  <p:tag name="TSCLIENT" val="True"/>
  <p:tag name="TCCONTRASTACCENTS" val="4|5|6|7|8|9"/>
  <p:tag name="TCLIGHTACCENTS" val="4|5|6|7|8|9"/>
  <p:tag name="TEMPLATELASTEDITED" val="2023-09-25 10:58 a. m."/>
  <p:tag name="ICONLINEFILL" val="Color [A=255, R=13, G=54, B=118]"/>
  <p:tag name="ICONLINEFILLTHEME" val="Background 1"/>
  <p:tag name="THINKCELLPRESENTATIONDONOTDELETE" val="&lt;?xml version=&quot;1.0&quot; encoding=&quot;UTF-16&quot; standalone=&quot;yes&quot;?&gt;&lt;root reqver=&quot;27037&quot;&gt;&lt;version val=&quot;3309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Day&gt;&lt;m_bNumberIsYear val=&quot;0&quot;/&gt;&lt;m_strFormatTime&gt;%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89999999999999991118E+00&quot;&gt;&lt;m_msothmcolidx val=&quot;0&quot;/&gt;&lt;m_rgb r=&quot;0B&quot; g=&quot;5B&quot; b=&quot;04&quot;/&gt;&lt;/elem&gt;&lt;/m_vecMRU&gt;&lt;/m_mruColor&gt;&lt;m_eweekdayFirstOfWeek val=&quot;2&quot;/&gt;&lt;m_eweekdayFirstOfWorkweek val=&quot;2&quot;/&gt;&lt;m_eweekdayFirstOfWeekend val=&quot;7&quot;/&gt;&lt;/CPresentation&gt;&lt;/root&gt;"/>
  <p:tag name="ICONENCLOSURE" val="True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rIzhTNJUh_xcGdj3.tZ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Ti586bxaRXNGLyq6cjU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uZ.dr0dtPKYSWmGw_6Yg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QibaDMIQaIJXCExx3CSg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Whit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D3676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5A481D5-3EDD-42B2-AE3A-D6AC8D26174E}"/>
    </a:ext>
  </a:extLst>
</a:theme>
</file>

<file path=ppt/theme/theme10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2060"/>
      </a:accent1>
      <a:accent2>
        <a:srgbClr val="CBD2DC"/>
      </a:accent2>
      <a:accent3>
        <a:srgbClr val="297FD5"/>
      </a:accent3>
      <a:accent4>
        <a:srgbClr val="7F8FA9"/>
      </a:accent4>
      <a:accent5>
        <a:srgbClr val="9A0808"/>
      </a:accent5>
      <a:accent6>
        <a:srgbClr val="9D90A0"/>
      </a:accent6>
      <a:hlink>
        <a:srgbClr val="1098D2"/>
      </a:hlink>
      <a:folHlink>
        <a:srgbClr val="0A658C"/>
      </a:folHlink>
    </a:clrScheme>
    <a:fontScheme name="Custom 2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EF95A98A-71FF-414F-B49F-19F5948BA5F1}" vid="{BD709709-C760-4777-BBFA-97122C06B70B}"/>
    </a:ext>
  </a:extLst>
</a:theme>
</file>

<file path=ppt/theme/theme12.xml><?xml version="1.0" encoding="utf-8"?>
<a:theme xmlns:a="http://schemas.openxmlformats.org/drawingml/2006/main" name="3_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EF95A98A-71FF-414F-B49F-19F5948BA5F1}" vid="{BD709709-C760-4777-BBFA-97122C06B70B}"/>
    </a:ext>
  </a:extLst>
</a:theme>
</file>

<file path=ppt/theme/theme13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2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ontrast">
  <a:themeElements>
    <a:clrScheme name="Custom 14">
      <a:dk1>
        <a:srgbClr val="FFFFFF"/>
      </a:dk1>
      <a:lt1>
        <a:srgbClr val="0D3676"/>
      </a:lt1>
      <a:dk2>
        <a:srgbClr val="000000"/>
      </a:dk2>
      <a:lt2>
        <a:srgbClr val="000000"/>
      </a:lt2>
      <a:accent1>
        <a:srgbClr val="FFFFFF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E4669C0-FED2-4A6A-8766-DAE20CFAAD74}"/>
    </a:ext>
  </a:extLst>
</a:theme>
</file>

<file path=ppt/theme/theme3.xml><?xml version="1.0" encoding="utf-8"?>
<a:theme xmlns:a="http://schemas.openxmlformats.org/drawingml/2006/main" name="6_Whit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D3676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5A481D5-3EDD-42B2-AE3A-D6AC8D26174E}"/>
    </a:ext>
  </a:extLst>
</a:theme>
</file>

<file path=ppt/theme/theme4.xml><?xml version="1.0" encoding="utf-8"?>
<a:theme xmlns:a="http://schemas.openxmlformats.org/drawingml/2006/main" name="7_Whit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D3676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5A481D5-3EDD-42B2-AE3A-D6AC8D26174E}"/>
    </a:ext>
  </a:extLst>
</a:theme>
</file>

<file path=ppt/theme/theme5.xml><?xml version="1.0" encoding="utf-8"?>
<a:theme xmlns:a="http://schemas.openxmlformats.org/drawingml/2006/main" name="8_Whit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D3676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5A481D5-3EDD-42B2-AE3A-D6AC8D26174E}"/>
    </a:ext>
  </a:extLst>
</a:theme>
</file>

<file path=ppt/theme/theme6.xml><?xml version="1.0" encoding="utf-8"?>
<a:theme xmlns:a="http://schemas.openxmlformats.org/drawingml/2006/main" name="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61F79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61F79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 900">
      <a:srgbClr val="061F79"/>
    </a:custClr>
    <a:custClr name="Electric Blue 700">
      <a:srgbClr val="1537BA"/>
    </a:custClr>
    <a:custClr name="Electric Blue 500">
      <a:srgbClr val="2251FF"/>
    </a:custClr>
    <a:custClr name="Electric Blue 300">
      <a:srgbClr val="5E9DFF"/>
    </a:custClr>
    <a:custClr name="Electric Blue 200">
      <a:srgbClr val="99C4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Deep Blue 900">
      <a:srgbClr val="051C2C"/>
    </a:custClr>
    <a:custClr name="Electric Blue 800">
      <a:srgbClr val="0E2B99"/>
    </a:custClr>
    <a:custClr name="Electric Blue 500">
      <a:srgbClr val="2251FF"/>
    </a:custClr>
    <a:custClr name="Electric Blue 200">
      <a:srgbClr val="99C4FF"/>
    </a:custClr>
    <a:custClr name="Gray 10%">
      <a:srgbClr val="E6E6E6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Marine Green 900">
      <a:srgbClr val="108980"/>
    </a:custClr>
    <a:custClr name="Marine Green 700">
      <a:srgbClr val="14B8AB"/>
    </a:custClr>
    <a:custClr name="Marine Green 500">
      <a:srgbClr val="0BDACB"/>
    </a:custClr>
    <a:custClr name="Marine Green 300">
      <a:srgbClr val="75F0E7"/>
    </a:custClr>
    <a:custClr name="Sand Neutral 300">
      <a:srgbClr val="E6D7BC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500">
      <a:srgbClr val="0BDACB"/>
    </a:custClr>
    <a:custClr name="Amber Yellow 500">
      <a:srgbClr val="FFA800"/>
    </a:custClr>
    <a:custClr name="Crimson Red 700">
      <a:srgbClr val="B82525"/>
    </a:custClr>
    <a:custClr name="Deep Blue 900">
      <a:srgbClr val="051C2C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1D105B9C-BDF9-45B9-90FA-113B7713DD03}" vid="{2E85953B-6F95-475D-964A-596E5264B845}"/>
    </a:ext>
  </a:extLst>
</a:theme>
</file>

<file path=ppt/theme/theme7.xml><?xml version="1.0" encoding="utf-8"?>
<a:theme xmlns:a="http://schemas.openxmlformats.org/drawingml/2006/main" name="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EF95A98A-71FF-414F-B49F-19F5948BA5F1}" vid="{BD709709-C760-4777-BBFA-97122C06B70B}"/>
    </a:ext>
  </a:extLst>
</a:theme>
</file>

<file path=ppt/theme/theme8.xml><?xml version="1.0" encoding="utf-8"?>
<a:theme xmlns:a="http://schemas.openxmlformats.org/drawingml/2006/main" name="9_Whit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D3676"/>
      </a:accent1>
      <a:accent2>
        <a:srgbClr val="BBD2F7"/>
      </a:accent2>
      <a:accent3>
        <a:srgbClr val="FF978F"/>
      </a:accent3>
      <a:accent4>
        <a:srgbClr val="DDDDDD"/>
      </a:accent4>
      <a:accent5>
        <a:srgbClr val="C3A28A"/>
      </a:accent5>
      <a:accent6>
        <a:srgbClr val="4D4D4D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">
        <a:dk1>
          <a:srgbClr val="FFFFFF"/>
        </a:dk1>
        <a:lt1>
          <a:srgbClr val="FFFFFF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FFFFFF"/>
        </a:accent4>
        <a:accent5>
          <a:srgbClr val="FFFFFF"/>
        </a:accent5>
        <a:accent6>
          <a:srgbClr val="FFFFFF"/>
        </a:accent6>
        <a:hlink>
          <a:srgbClr val="FFFFFF"/>
        </a:hlink>
        <a:folHlink>
          <a:srgbClr val="FFFFFF"/>
        </a:folHlink>
      </a:clrScheme>
    </a:extraClrScheme>
  </a:extraClrSchemeLst>
  <a:custClrLst/>
  <a:extLst>
    <a:ext uri="{05A4C25C-085E-4340-85A3-A5531E510DB2}">
      <thm15:themeFamily xmlns:thm15="http://schemas.microsoft.com/office/thememl/2012/main" name="0497XS01-TEMPLATE RD30X30--64112-YZ.potx" id="{B770F995-B07B-493C-9C02-E060C50B0BE6}" vid="{55A481D5-3EDD-42B2-AE3A-D6AC8D26174E}"/>
    </a:ext>
  </a:extLst>
</a:theme>
</file>

<file path=ppt/theme/theme9.xml><?xml version="1.0" encoding="utf-8"?>
<a:theme xmlns:a="http://schemas.openxmlformats.org/drawingml/2006/main" name="1_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EF95A98A-71FF-414F-B49F-19F5948BA5F1}" vid="{BD709709-C760-4777-BBFA-97122C06B70B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59CF8C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2">
    <a:majorFont>
      <a:latin typeface="Lato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59CF8C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2">
    <a:majorFont>
      <a:latin typeface="Lato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DLA Piper">
    <a:dk1>
      <a:srgbClr val="182440"/>
    </a:dk1>
    <a:lt1>
      <a:srgbClr val="FFFFFF"/>
    </a:lt1>
    <a:dk2>
      <a:srgbClr val="7B7B7B"/>
    </a:dk2>
    <a:lt2>
      <a:srgbClr val="DEDEDE"/>
    </a:lt2>
    <a:accent1>
      <a:srgbClr val="E52A4F"/>
    </a:accent1>
    <a:accent2>
      <a:srgbClr val="FBBD04"/>
    </a:accent2>
    <a:accent3>
      <a:srgbClr val="D9DA41"/>
    </a:accent3>
    <a:accent4>
      <a:srgbClr val="182440"/>
    </a:accent4>
    <a:accent5>
      <a:srgbClr val="FFFFFF"/>
    </a:accent5>
    <a:accent6>
      <a:srgbClr val="0073CF"/>
    </a:accent6>
    <a:hlink>
      <a:srgbClr val="0073CF"/>
    </a:hlink>
    <a:folHlink>
      <a:srgbClr val="00000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59CF8C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2">
    <a:majorFont>
      <a:latin typeface="Lato"/>
      <a:ea typeface=""/>
      <a:cs typeface=""/>
    </a:majorFont>
    <a:minorFont>
      <a:latin typeface="La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d948e2-3334-4276-919a-d2d4df259862" xsi:nil="true"/>
    <lcf76f155ced4ddcb4097134ff3c332f xmlns="a424c09d-1c4b-4251-b77b-679941b6a2c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854B4791E1DD4595AED9181FF3E0AC" ma:contentTypeVersion="15" ma:contentTypeDescription="Crear nuevo documento." ma:contentTypeScope="" ma:versionID="8ad0b37bb026fbdefca4e40cfd4a6782">
  <xsd:schema xmlns:xsd="http://www.w3.org/2001/XMLSchema" xmlns:xs="http://www.w3.org/2001/XMLSchema" xmlns:p="http://schemas.microsoft.com/office/2006/metadata/properties" xmlns:ns2="a424c09d-1c4b-4251-b77b-679941b6a2cf" xmlns:ns3="73d948e2-3334-4276-919a-d2d4df259862" targetNamespace="http://schemas.microsoft.com/office/2006/metadata/properties" ma:root="true" ma:fieldsID="da03a7e87252bfca4a64859879f62f2d" ns2:_="" ns3:_="">
    <xsd:import namespace="a424c09d-1c4b-4251-b77b-679941b6a2cf"/>
    <xsd:import namespace="73d948e2-3334-4276-919a-d2d4df259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4c09d-1c4b-4251-b77b-679941b6a2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beb968c-8ea1-4092-bc4f-c671fdfc68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948e2-3334-4276-919a-d2d4df259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4c6df33-0594-474a-b6a2-f9fd839c9c7e}" ma:internalName="TaxCatchAll" ma:showField="CatchAllData" ma:web="73d948e2-3334-4276-919a-d2d4df259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66C4AD-C5D5-42A2-93EB-95062F197E4B}">
  <ds:schemaRefs>
    <ds:schemaRef ds:uri="78ee8c0c-866b-4bbd-bb03-accf4386c5be"/>
    <ds:schemaRef ds:uri="a40aae6b-489f-4c68-a1dc-972462373117"/>
    <ds:schemaRef ds:uri="e37ded40-a901-4b45-9bac-373bf32787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5E52C0-6F9C-4686-90DF-2CEC201B45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A5D912-5E73-4A46-A402-38716599591B}"/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25</TotalTime>
  <Words>2645</Words>
  <Application>Microsoft Office PowerPoint</Application>
  <PresentationFormat>Panorámica</PresentationFormat>
  <Paragraphs>253</Paragraphs>
  <Slides>23</Slides>
  <Notes>8</Notes>
  <HiddenSlides>6</HiddenSlides>
  <MMClips>1</MMClips>
  <ScaleCrop>false</ScaleCrop>
  <HeadingPairs>
    <vt:vector size="8" baseType="variant">
      <vt:variant>
        <vt:lpstr>Fuentes usadas</vt:lpstr>
      </vt:variant>
      <vt:variant>
        <vt:i4>16</vt:i4>
      </vt:variant>
      <vt:variant>
        <vt:lpstr>Tema</vt:lpstr>
      </vt:variant>
      <vt:variant>
        <vt:i4>12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52" baseType="lpstr">
      <vt:lpstr>Lato Black</vt:lpstr>
      <vt:lpstr>Lato Light</vt:lpstr>
      <vt:lpstr>Century Gothic</vt:lpstr>
      <vt:lpstr>Segoe UI</vt:lpstr>
      <vt:lpstr>Bahnschrift</vt:lpstr>
      <vt:lpstr>Georgia</vt:lpstr>
      <vt:lpstr>Arial Body</vt:lpstr>
      <vt:lpstr>Lato Medium</vt:lpstr>
      <vt:lpstr>Calibri</vt:lpstr>
      <vt:lpstr>Cambria</vt:lpstr>
      <vt:lpstr>Lato</vt:lpstr>
      <vt:lpstr>YADXm3pZ1HU 0</vt:lpstr>
      <vt:lpstr>Wingdings</vt:lpstr>
      <vt:lpstr>Lato </vt:lpstr>
      <vt:lpstr>Arial</vt:lpstr>
      <vt:lpstr>Lato Bold</vt:lpstr>
      <vt:lpstr>5_White</vt:lpstr>
      <vt:lpstr>5_Contrast</vt:lpstr>
      <vt:lpstr>6_White</vt:lpstr>
      <vt:lpstr>7_White</vt:lpstr>
      <vt:lpstr>8_White</vt:lpstr>
      <vt:lpstr>White</vt:lpstr>
      <vt:lpstr>DLA Piper Master</vt:lpstr>
      <vt:lpstr>9_White</vt:lpstr>
      <vt:lpstr>1_DLA Piper Master</vt:lpstr>
      <vt:lpstr>Office Theme</vt:lpstr>
      <vt:lpstr>2_DLA Piper Master</vt:lpstr>
      <vt:lpstr>3_DLA Piper Master</vt:lpstr>
      <vt:lpstr>think-cell Slide</vt:lpstr>
      <vt:lpstr>Cambio climático y desafíos ambientales en la República Dominicana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Arquitectura de financiación climática en la Rep. Dom.</vt:lpstr>
      <vt:lpstr>Presentación de PowerPoint</vt:lpstr>
      <vt:lpstr>Estrategia Nacional de Financiamiento Climático</vt:lpstr>
      <vt:lpstr>Presentación de PowerPoint</vt:lpstr>
      <vt:lpstr>Principios rectores </vt:lpstr>
      <vt:lpstr>Sectores estratégicos y prioritarios</vt:lpstr>
      <vt:lpstr>Sectores estratégicos y prioritarios</vt:lpstr>
      <vt:lpstr>Líneas estratégicas y mecanismos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(Century Gothic 44 pt, bold bottom-aligned)</dc:title>
  <dc:subject/>
  <dc:creator>jenniffer.marquez@gggi.org</dc:creator>
  <cp:keywords/>
  <dc:description/>
  <cp:lastModifiedBy>Alfredo Garcia Besne Riquelme</cp:lastModifiedBy>
  <cp:revision>2</cp:revision>
  <cp:lastPrinted>2018-10-30T20:37:12Z</cp:lastPrinted>
  <dcterms:created xsi:type="dcterms:W3CDTF">2023-09-25T19:18:41Z</dcterms:created>
  <dcterms:modified xsi:type="dcterms:W3CDTF">2024-05-15T16:27:20Z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1628964</vt:lpwstr>
  </property>
  <property fmtid="{D5CDD505-2E9C-101B-9397-08002B2CF9AE}" pid="3" name="NXPowerLiteSettings">
    <vt:lpwstr>C9000A38044001</vt:lpwstr>
  </property>
  <property fmtid="{D5CDD505-2E9C-101B-9397-08002B2CF9AE}" pid="4" name="NXPowerLiteVersion">
    <vt:lpwstr>D7.1.14</vt:lpwstr>
  </property>
  <property fmtid="{D5CDD505-2E9C-101B-9397-08002B2CF9AE}" pid="5" name="PPT">
    <vt:lpwstr>Hello</vt:lpwstr>
  </property>
  <property fmtid="{D5CDD505-2E9C-101B-9397-08002B2CF9AE}" pid="6" name="TemplateVersion">
    <vt:lpwstr>4</vt:lpwstr>
  </property>
  <property fmtid="{D5CDD505-2E9C-101B-9397-08002B2CF9AE}" pid="7" name="TemplateLastEdited">
    <vt:lpwstr>2023-09-25 10:58 a. m.</vt:lpwstr>
  </property>
  <property fmtid="{D5CDD505-2E9C-101B-9397-08002B2CF9AE}" pid="8" name="TemplateCreated">
    <vt:lpwstr>2019-02-27 01:18 PM</vt:lpwstr>
  </property>
  <property fmtid="{D5CDD505-2E9C-101B-9397-08002B2CF9AE}" pid="9" name="ContentTypeId">
    <vt:lpwstr>0x01010019F2E1BF3CADD145837C6BACD12F6B53</vt:lpwstr>
  </property>
  <property fmtid="{D5CDD505-2E9C-101B-9397-08002B2CF9AE}" pid="10" name="MediaServiceImageTags">
    <vt:lpwstr/>
  </property>
</Properties>
</file>