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sldIdLst>
    <p:sldId id="698" r:id="rId5"/>
    <p:sldId id="678" r:id="rId6"/>
    <p:sldId id="675" r:id="rId7"/>
    <p:sldId id="692" r:id="rId8"/>
    <p:sldId id="699" r:id="rId9"/>
    <p:sldId id="700" r:id="rId10"/>
    <p:sldId id="701" r:id="rId11"/>
    <p:sldId id="702" r:id="rId12"/>
    <p:sldId id="703" r:id="rId13"/>
    <p:sldId id="704" r:id="rId14"/>
    <p:sldId id="705" r:id="rId15"/>
    <p:sldId id="706" r:id="rId16"/>
    <p:sldId id="709" r:id="rId17"/>
    <p:sldId id="710" r:id="rId18"/>
    <p:sldId id="711" r:id="rId19"/>
    <p:sldId id="707" r:id="rId20"/>
    <p:sldId id="687" r:id="rId21"/>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2306AB-1269-D1F4-3A0A-51227FB56C51}" name="Sandoval Pina, Tessa Noemi GIZ HN" initials="SH" userId="S::tessa.sandoval@giz.de::7e29075d-63a1-4328-957b-c7f1c2d7e1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C55"/>
    <a:srgbClr val="FFFFFF"/>
    <a:srgbClr val="C80F0F"/>
    <a:srgbClr val="F6B859"/>
    <a:srgbClr val="F8E946"/>
    <a:srgbClr val="E6E6E6"/>
    <a:srgbClr val="C00000"/>
    <a:srgbClr val="CC00CC"/>
    <a:srgbClr val="232120"/>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59" autoAdjust="0"/>
  </p:normalViewPr>
  <p:slideViewPr>
    <p:cSldViewPr snapToGrid="0">
      <p:cViewPr varScale="1">
        <p:scale>
          <a:sx n="74" d="100"/>
          <a:sy n="74" d="100"/>
        </p:scale>
        <p:origin x="988" y="52"/>
      </p:cViewPr>
      <p:guideLst>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s-ES" smtClean="0"/>
              <a:pPr/>
              <a:t>21/11/2022</a:t>
            </a:fld>
            <a:endParaRPr lang="es-E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Formatvorlagen des Textmasters bearbeiten</a:t>
            </a:r>
          </a:p>
          <a:p>
            <a:pPr lvl="1"/>
            <a:r>
              <a:rPr lang="es-ES"/>
              <a:t>Zweite Ebene</a:t>
            </a:r>
          </a:p>
          <a:p>
            <a:pPr lvl="2"/>
            <a:r>
              <a:rPr lang="es-ES"/>
              <a:t>Dritte Ebene</a:t>
            </a:r>
          </a:p>
          <a:p>
            <a:pPr lvl="3"/>
            <a:r>
              <a:rPr lang="es-ES"/>
              <a:t>Vierte Ebene</a:t>
            </a:r>
          </a:p>
          <a:p>
            <a:pPr lvl="4"/>
            <a:r>
              <a:rPr lang="es-ES"/>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s-ES" smtClean="0"/>
              <a:pPr/>
              <a:t>‹Nº›</a:t>
            </a:fld>
            <a:endParaRPr lang="es-ES"/>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1</a:t>
            </a:fld>
            <a:endParaRPr lang="es-ES"/>
          </a:p>
        </p:txBody>
      </p:sp>
    </p:spTree>
    <p:extLst>
      <p:ext uri="{BB962C8B-B14F-4D97-AF65-F5344CB8AC3E}">
        <p14:creationId xmlns:p14="http://schemas.microsoft.com/office/powerpoint/2010/main" val="13361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s-ES" smtClean="0"/>
              <a:pPr/>
              <a:t>13</a:t>
            </a:fld>
            <a:endParaRPr lang="es-ES"/>
          </a:p>
        </p:txBody>
      </p:sp>
    </p:spTree>
    <p:extLst>
      <p:ext uri="{BB962C8B-B14F-4D97-AF65-F5344CB8AC3E}">
        <p14:creationId xmlns:p14="http://schemas.microsoft.com/office/powerpoint/2010/main" val="2752316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14</a:t>
            </a:fld>
            <a:endParaRPr lang="es-ES"/>
          </a:p>
        </p:txBody>
      </p:sp>
    </p:spTree>
    <p:extLst>
      <p:ext uri="{BB962C8B-B14F-4D97-AF65-F5344CB8AC3E}">
        <p14:creationId xmlns:p14="http://schemas.microsoft.com/office/powerpoint/2010/main" val="21275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15</a:t>
            </a:fld>
            <a:endParaRPr lang="es-ES"/>
          </a:p>
        </p:txBody>
      </p:sp>
    </p:spTree>
    <p:extLst>
      <p:ext uri="{BB962C8B-B14F-4D97-AF65-F5344CB8AC3E}">
        <p14:creationId xmlns:p14="http://schemas.microsoft.com/office/powerpoint/2010/main" val="873443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16</a:t>
            </a:fld>
            <a:endParaRPr lang="es-ES"/>
          </a:p>
        </p:txBody>
      </p:sp>
    </p:spTree>
    <p:extLst>
      <p:ext uri="{BB962C8B-B14F-4D97-AF65-F5344CB8AC3E}">
        <p14:creationId xmlns:p14="http://schemas.microsoft.com/office/powerpoint/2010/main" val="2840064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17</a:t>
            </a:fld>
            <a:endParaRPr lang="es-ES"/>
          </a:p>
        </p:txBody>
      </p:sp>
    </p:spTree>
    <p:extLst>
      <p:ext uri="{BB962C8B-B14F-4D97-AF65-F5344CB8AC3E}">
        <p14:creationId xmlns:p14="http://schemas.microsoft.com/office/powerpoint/2010/main" val="103687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4</a:t>
            </a:fld>
            <a:endParaRPr lang="es-ES"/>
          </a:p>
        </p:txBody>
      </p:sp>
    </p:spTree>
    <p:extLst>
      <p:ext uri="{BB962C8B-B14F-4D97-AF65-F5344CB8AC3E}">
        <p14:creationId xmlns:p14="http://schemas.microsoft.com/office/powerpoint/2010/main" val="2789917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5</a:t>
            </a:fld>
            <a:endParaRPr lang="es-ES"/>
          </a:p>
        </p:txBody>
      </p:sp>
    </p:spTree>
    <p:extLst>
      <p:ext uri="{BB962C8B-B14F-4D97-AF65-F5344CB8AC3E}">
        <p14:creationId xmlns:p14="http://schemas.microsoft.com/office/powerpoint/2010/main" val="69477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6</a:t>
            </a:fld>
            <a:endParaRPr lang="es-ES"/>
          </a:p>
        </p:txBody>
      </p:sp>
    </p:spTree>
    <p:extLst>
      <p:ext uri="{BB962C8B-B14F-4D97-AF65-F5344CB8AC3E}">
        <p14:creationId xmlns:p14="http://schemas.microsoft.com/office/powerpoint/2010/main" val="2805870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7</a:t>
            </a:fld>
            <a:endParaRPr lang="es-ES"/>
          </a:p>
        </p:txBody>
      </p:sp>
    </p:spTree>
    <p:extLst>
      <p:ext uri="{BB962C8B-B14F-4D97-AF65-F5344CB8AC3E}">
        <p14:creationId xmlns:p14="http://schemas.microsoft.com/office/powerpoint/2010/main" val="264732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s-ES" smtClean="0"/>
              <a:pPr/>
              <a:t>9</a:t>
            </a:fld>
            <a:endParaRPr lang="es-ES"/>
          </a:p>
        </p:txBody>
      </p:sp>
    </p:spTree>
    <p:extLst>
      <p:ext uri="{BB962C8B-B14F-4D97-AF65-F5344CB8AC3E}">
        <p14:creationId xmlns:p14="http://schemas.microsoft.com/office/powerpoint/2010/main" val="46976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10</a:t>
            </a:fld>
            <a:endParaRPr lang="es-ES"/>
          </a:p>
        </p:txBody>
      </p:sp>
    </p:spTree>
    <p:extLst>
      <p:ext uri="{BB962C8B-B14F-4D97-AF65-F5344CB8AC3E}">
        <p14:creationId xmlns:p14="http://schemas.microsoft.com/office/powerpoint/2010/main" val="338869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11</a:t>
            </a:fld>
            <a:endParaRPr lang="es-ES"/>
          </a:p>
        </p:txBody>
      </p:sp>
    </p:spTree>
    <p:extLst>
      <p:ext uri="{BB962C8B-B14F-4D97-AF65-F5344CB8AC3E}">
        <p14:creationId xmlns:p14="http://schemas.microsoft.com/office/powerpoint/2010/main" val="162443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12</a:t>
            </a:fld>
            <a:endParaRPr lang="es-ES"/>
          </a:p>
        </p:txBody>
      </p:sp>
    </p:spTree>
    <p:extLst>
      <p:ext uri="{BB962C8B-B14F-4D97-AF65-F5344CB8AC3E}">
        <p14:creationId xmlns:p14="http://schemas.microsoft.com/office/powerpoint/2010/main" val="4023834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ítulo color">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a:srcRect t="233" b="26747"/>
          <a:stretch/>
        </p:blipFill>
        <p:spPr bwMode="gray">
          <a:xfrm>
            <a:off x="123135" y="123825"/>
            <a:ext cx="8893865" cy="3541395"/>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s-ES"/>
              <a:t>Diapositiva de título/encabezado</a:t>
            </a:r>
            <a:br>
              <a:rPr lang="es-ES"/>
            </a:br>
            <a:r>
              <a:rPr lang="es-ES"/>
              <a:t>con el </a:t>
            </a:r>
            <a:r>
              <a:rPr lang="es-ES" i="1"/>
              <a:t>key visual</a:t>
            </a:r>
            <a:r>
              <a:rPr lang="es-ES"/>
              <a:t> (diseño base) de la GIZ en color</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a:t>Este es el subtítulo</a:t>
            </a:r>
          </a:p>
          <a:p>
            <a:r>
              <a:rPr lang="es-ES"/>
              <a:t>Nombre del proyecto | Fecha</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cabezado sección (altern.)">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s-ES"/>
              <a:t>Este es el subtítulo</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s-ES"/>
              <a:t>Diapositiva de encabezado de sección</a:t>
            </a:r>
            <a:br>
              <a:rPr lang="es-ES"/>
            </a:br>
            <a:r>
              <a:rPr lang="es-ES"/>
              <a:t>(este también puede tener dos líneas)</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Datumsplatzhalter 1">
            <a:extLst>
              <a:ext uri="{FF2B5EF4-FFF2-40B4-BE49-F238E27FC236}">
                <a16:creationId xmlns:a16="http://schemas.microsoft.com/office/drawing/2014/main" id="{8AFD96F1-7AE3-4CE1-8BF8-5895F56927BC}"/>
              </a:ext>
            </a:extLst>
          </p:cNvPr>
          <p:cNvSpPr>
            <a:spLocks noGrp="1"/>
          </p:cNvSpPr>
          <p:nvPr>
            <p:ph type="dt" sz="half" idx="11"/>
          </p:nvPr>
        </p:nvSpPr>
        <p:spPr/>
        <p:txBody>
          <a:bodyPr/>
          <a:lstStyle/>
          <a:p>
            <a:r>
              <a:rPr lang="es-ES"/>
              <a:t>14.02.2019</a:t>
            </a:r>
          </a:p>
        </p:txBody>
      </p:sp>
      <p:sp>
        <p:nvSpPr>
          <p:cNvPr id="3" name="Fußzeilenplatzhalter 2">
            <a:extLst>
              <a:ext uri="{FF2B5EF4-FFF2-40B4-BE49-F238E27FC236}">
                <a16:creationId xmlns:a16="http://schemas.microsoft.com/office/drawing/2014/main" id="{417BDCB9-6395-4FFF-954A-2C4BEDF931A2}"/>
              </a:ext>
            </a:extLst>
          </p:cNvPr>
          <p:cNvSpPr>
            <a:spLocks noGrp="1"/>
          </p:cNvSpPr>
          <p:nvPr>
            <p:ph type="ftr" sz="quarter" idx="12"/>
          </p:nvPr>
        </p:nvSpPr>
        <p:spPr/>
        <p:txBody>
          <a:bodyPr/>
          <a:lstStyle/>
          <a:p>
            <a:r>
              <a:rPr lang="es-ES"/>
              <a:t>Título de la presentación</a:t>
            </a:r>
          </a:p>
        </p:txBody>
      </p:sp>
      <p:sp>
        <p:nvSpPr>
          <p:cNvPr id="4" name="Foliennummernplatzhalter 3">
            <a:extLst>
              <a:ext uri="{FF2B5EF4-FFF2-40B4-BE49-F238E27FC236}">
                <a16:creationId xmlns:a16="http://schemas.microsoft.com/office/drawing/2014/main" id="{DC9DF099-4BDC-4CAF-AE0A-18C327E7BF4E}"/>
              </a:ext>
            </a:extLst>
          </p:cNvPr>
          <p:cNvSpPr>
            <a:spLocks noGrp="1"/>
          </p:cNvSpPr>
          <p:nvPr>
            <p:ph type="sldNum" sz="quarter" idx="13"/>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38329"/>
            <a:ext cx="7472602" cy="409343"/>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s-ES" sz="2800">
                <a:solidFill>
                  <a:prstClr val="black"/>
                </a:solidFill>
              </a:rPr>
              <a:t>Diapositiva intermedia</a:t>
            </a:r>
            <a:endParaRPr lang="es-ES"/>
          </a:p>
        </p:txBody>
      </p:sp>
      <p:sp>
        <p:nvSpPr>
          <p:cNvPr id="2" name="Datumsplatzhalter 1">
            <a:extLst>
              <a:ext uri="{FF2B5EF4-FFF2-40B4-BE49-F238E27FC236}">
                <a16:creationId xmlns:a16="http://schemas.microsoft.com/office/drawing/2014/main" id="{C4271BE1-288A-4633-A59F-7190F74DD19F}"/>
              </a:ext>
            </a:extLst>
          </p:cNvPr>
          <p:cNvSpPr>
            <a:spLocks noGrp="1"/>
          </p:cNvSpPr>
          <p:nvPr>
            <p:ph type="dt" sz="half" idx="10"/>
          </p:nvPr>
        </p:nvSpPr>
        <p:spPr/>
        <p:txBody>
          <a:bodyPr/>
          <a:lstStyle/>
          <a:p>
            <a:r>
              <a:rPr lang="es-ES"/>
              <a:t>14.02.2019</a:t>
            </a:r>
          </a:p>
        </p:txBody>
      </p:sp>
      <p:sp>
        <p:nvSpPr>
          <p:cNvPr id="3" name="Fußzeilenplatzhalter 2">
            <a:extLst>
              <a:ext uri="{FF2B5EF4-FFF2-40B4-BE49-F238E27FC236}">
                <a16:creationId xmlns:a16="http://schemas.microsoft.com/office/drawing/2014/main" id="{3455F907-9621-4557-900B-459F6A72E67E}"/>
              </a:ext>
            </a:extLst>
          </p:cNvPr>
          <p:cNvSpPr>
            <a:spLocks noGrp="1"/>
          </p:cNvSpPr>
          <p:nvPr>
            <p:ph type="ftr" sz="quarter" idx="11"/>
          </p:nvPr>
        </p:nvSpPr>
        <p:spPr/>
        <p:txBody>
          <a:bodyPr/>
          <a:lstStyle/>
          <a:p>
            <a:r>
              <a:rPr lang="es-ES"/>
              <a:t>Título de la presentación</a:t>
            </a:r>
          </a:p>
        </p:txBody>
      </p:sp>
      <p:sp>
        <p:nvSpPr>
          <p:cNvPr id="4" name="Foliennummernplatzhalter 3">
            <a:extLst>
              <a:ext uri="{FF2B5EF4-FFF2-40B4-BE49-F238E27FC236}">
                <a16:creationId xmlns:a16="http://schemas.microsoft.com/office/drawing/2014/main" id="{54AF73FB-DF37-451D-A962-128B0BE26C03}"/>
              </a:ext>
            </a:extLst>
          </p:cNvPr>
          <p:cNvSpPr>
            <a:spLocks noGrp="1"/>
          </p:cNvSpPr>
          <p:nvPr>
            <p:ph type="sldNum" sz="quarter" idx="12"/>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 intermedia en blanco">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38329"/>
            <a:ext cx="7472602" cy="409343"/>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s-ES" sz="2800">
                <a:solidFill>
                  <a:prstClr val="black"/>
                </a:solidFill>
              </a:rPr>
              <a:t>Diapositiva intermedia</a:t>
            </a:r>
            <a:endParaRPr lang="es-ES"/>
          </a:p>
        </p:txBody>
      </p:sp>
      <p:sp>
        <p:nvSpPr>
          <p:cNvPr id="2" name="Datumsplatzhalter 1">
            <a:extLst>
              <a:ext uri="{FF2B5EF4-FFF2-40B4-BE49-F238E27FC236}">
                <a16:creationId xmlns:a16="http://schemas.microsoft.com/office/drawing/2014/main" id="{42AD7FE3-15E4-4E0D-9CCB-209C22AF880A}"/>
              </a:ext>
            </a:extLst>
          </p:cNvPr>
          <p:cNvSpPr>
            <a:spLocks noGrp="1"/>
          </p:cNvSpPr>
          <p:nvPr>
            <p:ph type="dt" sz="half" idx="10"/>
          </p:nvPr>
        </p:nvSpPr>
        <p:spPr/>
        <p:txBody>
          <a:bodyPr/>
          <a:lstStyle/>
          <a:p>
            <a:r>
              <a:rPr lang="es-ES"/>
              <a:t>14.02.2019</a:t>
            </a:r>
          </a:p>
        </p:txBody>
      </p:sp>
      <p:sp>
        <p:nvSpPr>
          <p:cNvPr id="3" name="Fußzeilenplatzhalter 2">
            <a:extLst>
              <a:ext uri="{FF2B5EF4-FFF2-40B4-BE49-F238E27FC236}">
                <a16:creationId xmlns:a16="http://schemas.microsoft.com/office/drawing/2014/main" id="{DE695D31-06C7-4B4E-96FF-361FE074BA9C}"/>
              </a:ext>
            </a:extLst>
          </p:cNvPr>
          <p:cNvSpPr>
            <a:spLocks noGrp="1"/>
          </p:cNvSpPr>
          <p:nvPr>
            <p:ph type="ftr" sz="quarter" idx="11"/>
          </p:nvPr>
        </p:nvSpPr>
        <p:spPr/>
        <p:txBody>
          <a:bodyPr/>
          <a:lstStyle/>
          <a:p>
            <a:r>
              <a:rPr lang="es-ES"/>
              <a:t>Título de la presentación</a:t>
            </a:r>
          </a:p>
        </p:txBody>
      </p:sp>
      <p:sp>
        <p:nvSpPr>
          <p:cNvPr id="4" name="Foliennummernplatzhalter 3">
            <a:extLst>
              <a:ext uri="{FF2B5EF4-FFF2-40B4-BE49-F238E27FC236}">
                <a16:creationId xmlns:a16="http://schemas.microsoft.com/office/drawing/2014/main" id="{5D4A944B-8983-46CD-9A09-1A45970EE76F}"/>
              </a:ext>
            </a:extLst>
          </p:cNvPr>
          <p:cNvSpPr>
            <a:spLocks noGrp="1"/>
          </p:cNvSpPr>
          <p:nvPr>
            <p:ph type="sldNum" sz="quarter" idx="12"/>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773835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 intermedia en blanco (altern.)">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38329"/>
            <a:ext cx="7472602" cy="409343"/>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s-ES" sz="2800">
                <a:solidFill>
                  <a:prstClr val="black"/>
                </a:solidFill>
              </a:rPr>
              <a:t>Diapositiva intermedia</a:t>
            </a:r>
            <a:endParaRPr lang="es-ES"/>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23134" y="3393907"/>
            <a:ext cx="4538033" cy="1206411"/>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6701037" y="123825"/>
            <a:ext cx="2315963" cy="615686"/>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Datumsplatzhalter 1">
            <a:extLst>
              <a:ext uri="{FF2B5EF4-FFF2-40B4-BE49-F238E27FC236}">
                <a16:creationId xmlns:a16="http://schemas.microsoft.com/office/drawing/2014/main" id="{43E73364-2028-462F-AC65-F8C61802680A}"/>
              </a:ext>
            </a:extLst>
          </p:cNvPr>
          <p:cNvSpPr>
            <a:spLocks noGrp="1"/>
          </p:cNvSpPr>
          <p:nvPr>
            <p:ph type="dt" sz="half" idx="10"/>
          </p:nvPr>
        </p:nvSpPr>
        <p:spPr/>
        <p:txBody>
          <a:bodyPr/>
          <a:lstStyle/>
          <a:p>
            <a:r>
              <a:rPr lang="es-ES"/>
              <a:t>14.02.2019</a:t>
            </a:r>
          </a:p>
        </p:txBody>
      </p:sp>
      <p:sp>
        <p:nvSpPr>
          <p:cNvPr id="3" name="Fußzeilenplatzhalter 2">
            <a:extLst>
              <a:ext uri="{FF2B5EF4-FFF2-40B4-BE49-F238E27FC236}">
                <a16:creationId xmlns:a16="http://schemas.microsoft.com/office/drawing/2014/main" id="{713412B2-8AC5-4D05-A736-EC4D5167AFB0}"/>
              </a:ext>
            </a:extLst>
          </p:cNvPr>
          <p:cNvSpPr>
            <a:spLocks noGrp="1"/>
          </p:cNvSpPr>
          <p:nvPr>
            <p:ph type="ftr" sz="quarter" idx="11"/>
          </p:nvPr>
        </p:nvSpPr>
        <p:spPr/>
        <p:txBody>
          <a:bodyPr/>
          <a:lstStyle/>
          <a:p>
            <a:r>
              <a:rPr lang="es-ES"/>
              <a:t>Título de la presentación</a:t>
            </a:r>
          </a:p>
        </p:txBody>
      </p:sp>
      <p:sp>
        <p:nvSpPr>
          <p:cNvPr id="4" name="Foliennummernplatzhalter 3">
            <a:extLst>
              <a:ext uri="{FF2B5EF4-FFF2-40B4-BE49-F238E27FC236}">
                <a16:creationId xmlns:a16="http://schemas.microsoft.com/office/drawing/2014/main" id="{255E0265-D56D-4357-9F0F-76F5E1834E66}"/>
              </a:ext>
            </a:extLst>
          </p:cNvPr>
          <p:cNvSpPr>
            <a:spLocks noGrp="1"/>
          </p:cNvSpPr>
          <p:nvPr>
            <p:ph type="sldNum" sz="quarter" idx="12"/>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34578784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 intermedia foto">
    <p:spTree>
      <p:nvGrpSpPr>
        <p:cNvPr id="1" name=""/>
        <p:cNvGrpSpPr/>
        <p:nvPr/>
      </p:nvGrpSpPr>
      <p:grpSpPr>
        <a:xfrm>
          <a:off x="0" y="0"/>
          <a:ext cx="0" cy="0"/>
          <a:chOff x="0" y="0"/>
          <a:chExt cx="0" cy="0"/>
        </a:xfrm>
      </p:grpSpPr>
      <p:cxnSp>
        <p:nvCxnSpPr>
          <p:cNvPr id="21" name="Gerade Verbindung mit Pfeil 20">
            <a:extLst>
              <a:ext uri="{FF2B5EF4-FFF2-40B4-BE49-F238E27FC236}">
                <a16:creationId xmlns:a16="http://schemas.microsoft.com/office/drawing/2014/main" id="{C6FD881A-5BD9-41CA-81BD-767757954A0C}"/>
              </a:ext>
            </a:extLst>
          </p:cNvPr>
          <p:cNvCxnSpPr/>
          <p:nvPr userDrawn="1"/>
        </p:nvCxnSpPr>
        <p:spPr bwMode="gray">
          <a:xfrm>
            <a:off x="455295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2" name="1.">
            <a:extLst>
              <a:ext uri="{FF2B5EF4-FFF2-40B4-BE49-F238E27FC236}">
                <a16:creationId xmlns:a16="http://schemas.microsoft.com/office/drawing/2014/main" id="{0799E111-2083-4E34-852B-8630F6C772E1}"/>
              </a:ext>
            </a:extLst>
          </p:cNvPr>
          <p:cNvSpPr/>
          <p:nvPr userDrawn="1"/>
        </p:nvSpPr>
        <p:spPr bwMode="gray">
          <a:xfrm>
            <a:off x="3826042" y="128165"/>
            <a:ext cx="1476375" cy="528606"/>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a:ln>
                  <a:noFill/>
                </a:ln>
                <a:solidFill>
                  <a:prstClr val="black"/>
                </a:solidFill>
                <a:effectLst/>
                <a:uLnTx/>
                <a:uFillTx/>
                <a:latin typeface="+mn-lt"/>
              </a:rPr>
              <a:t>1. Haga clic en este símbolo para añadir una nueva fotografía.</a:t>
            </a:r>
          </a:p>
        </p:txBody>
      </p:sp>
      <p:sp>
        <p:nvSpPr>
          <p:cNvPr id="24" name="2.">
            <a:extLst>
              <a:ext uri="{FF2B5EF4-FFF2-40B4-BE49-F238E27FC236}">
                <a16:creationId xmlns:a16="http://schemas.microsoft.com/office/drawing/2014/main" id="{03829470-919D-4B7F-9598-A5ECA3C2EAE9}"/>
              </a:ext>
            </a:extLst>
          </p:cNvPr>
          <p:cNvSpPr/>
          <p:nvPr userDrawn="1"/>
        </p:nvSpPr>
        <p:spPr bwMode="gray">
          <a:xfrm>
            <a:off x="5444717" y="128165"/>
            <a:ext cx="1476375" cy="54938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a:ln>
                  <a:noFill/>
                </a:ln>
                <a:solidFill>
                  <a:prstClr val="black"/>
                </a:solidFill>
                <a:effectLst/>
                <a:uLnTx/>
                <a:uFillTx/>
                <a:latin typeface="+mn-lt"/>
              </a:rPr>
              <a:t>2. Para restablecer </a:t>
            </a:r>
            <a:br>
              <a:rPr kumimoji="0" lang="es-ES" sz="1050" b="0" i="0" u="none" strike="noStrike" kern="1200" cap="none" spc="0" normalizeH="0" baseline="0" noProof="0">
                <a:ln>
                  <a:noFill/>
                </a:ln>
                <a:solidFill>
                  <a:prstClr val="black"/>
                </a:solidFill>
                <a:effectLst/>
                <a:uLnTx/>
                <a:uFillTx/>
                <a:latin typeface="+mn-lt"/>
              </a:rPr>
            </a:br>
            <a:r>
              <a:rPr kumimoji="0" lang="es-ES" sz="1050" b="0" i="0" u="none" strike="noStrike" kern="1200" cap="none" spc="0" normalizeH="0" baseline="0" noProof="0">
                <a:ln>
                  <a:noFill/>
                </a:ln>
                <a:solidFill>
                  <a:prstClr val="black"/>
                </a:solidFill>
                <a:effectLst/>
                <a:uLnTx/>
                <a:uFillTx/>
                <a:latin typeface="+mn-lt"/>
              </a:rPr>
              <a:t>el diseño de la diapositiva:</a:t>
            </a:r>
          </a:p>
        </p:txBody>
      </p:sp>
      <p:sp>
        <p:nvSpPr>
          <p:cNvPr id="25" name="3.">
            <a:extLst>
              <a:ext uri="{FF2B5EF4-FFF2-40B4-BE49-F238E27FC236}">
                <a16:creationId xmlns:a16="http://schemas.microsoft.com/office/drawing/2014/main" id="{AD4F82D6-770D-46DC-B5F7-D6D7A932D8E8}"/>
              </a:ext>
            </a:extLst>
          </p:cNvPr>
          <p:cNvSpPr/>
          <p:nvPr userDrawn="1"/>
        </p:nvSpPr>
        <p:spPr bwMode="gray">
          <a:xfrm>
            <a:off x="7214240" y="128165"/>
            <a:ext cx="2021839" cy="6740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a:ln>
                  <a:noFill/>
                </a:ln>
                <a:solidFill>
                  <a:prstClr val="black"/>
                </a:solidFill>
                <a:effectLst/>
                <a:uLnTx/>
                <a:uFillTx/>
                <a:latin typeface="+mn-lt"/>
              </a:rPr>
              <a:t>3. En caso necesario, escoja una parte de la fotografía mediante “Recortar”.</a:t>
            </a:r>
            <a:br>
              <a:rPr lang="es-ES" sz="1050"/>
            </a:br>
            <a:endParaRPr kumimoji="0" lang="es-ES" sz="1050" b="0" i="0" u="none" strike="noStrike" kern="1200" cap="none" spc="0" normalizeH="0" baseline="0" noProof="0">
              <a:ln>
                <a:noFill/>
              </a:ln>
              <a:solidFill>
                <a:prstClr val="black"/>
              </a:solidFill>
              <a:effectLst/>
              <a:uLnTx/>
              <a:uFillTx/>
              <a:latin typeface="+mn-lt"/>
              <a:ea typeface="+mn-ea"/>
              <a:cs typeface="+mn-cs"/>
            </a:endParaRPr>
          </a:p>
        </p:txBody>
      </p:sp>
      <p:sp>
        <p:nvSpPr>
          <p:cNvPr id="27" name="how">
            <a:extLst>
              <a:ext uri="{FF2B5EF4-FFF2-40B4-BE49-F238E27FC236}">
                <a16:creationId xmlns:a16="http://schemas.microsoft.com/office/drawing/2014/main" id="{A3CAE68D-109A-4021-BD81-75126349444E}"/>
              </a:ext>
            </a:extLst>
          </p:cNvPr>
          <p:cNvSpPr txBox="1"/>
          <p:nvPr userDrawn="1"/>
        </p:nvSpPr>
        <p:spPr bwMode="gray">
          <a:xfrm>
            <a:off x="-4595052" y="177800"/>
            <a:ext cx="4533933"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Haga clic en la imagen que figura sobre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Elimine la imagen mediante la tecla “Supr”.</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 Haga clic en el pequeño símbolo situado en el centro de la página.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Seleccione una fotografía.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“Inicio/Restablecer” para restablecer el diseño de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En caso necesario, escoja una parte de la fotografía mediante “Formato/Recortar”.</a:t>
            </a:r>
          </a:p>
        </p:txBody>
      </p:sp>
      <p:sp>
        <p:nvSpPr>
          <p:cNvPr id="35" name="Dreieck">
            <a:extLst>
              <a:ext uri="{FF2B5EF4-FFF2-40B4-BE49-F238E27FC236}">
                <a16:creationId xmlns:a16="http://schemas.microsoft.com/office/drawing/2014/main" id="{F13EF0A4-8C67-40E7-9B69-B8DD179CA2E6}"/>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Grafik 35" descr="Ein Bild, das Screenshot enthält.&#10;&#10;Automatisch generierte Beschreibung">
            <a:extLst>
              <a:ext uri="{FF2B5EF4-FFF2-40B4-BE49-F238E27FC236}">
                <a16:creationId xmlns:a16="http://schemas.microsoft.com/office/drawing/2014/main" id="{7A0802C0-B8D5-42BA-A956-4F99011E0D51}"/>
              </a:ext>
            </a:extLst>
          </p:cNvPr>
          <p:cNvPicPr>
            <a:picLocks noChangeAspect="1"/>
          </p:cNvPicPr>
          <p:nvPr userDrawn="1"/>
        </p:nvPicPr>
        <p:blipFill rotWithShape="1">
          <a:blip r:embed="rId2"/>
          <a:srcRect l="27949" t="24404" r="52761"/>
          <a:stretch/>
        </p:blipFill>
        <p:spPr>
          <a:xfrm>
            <a:off x="7442540" y="896469"/>
            <a:ext cx="426990" cy="487642"/>
          </a:xfrm>
          <a:prstGeom prst="rect">
            <a:avLst/>
          </a:prstGeom>
        </p:spPr>
      </p:pic>
      <p:pic>
        <p:nvPicPr>
          <p:cNvPr id="37" name="Grafik 36" descr="Ein Bild, das Screenshot enthält.&#10;&#10;Automatisch generierte Beschreibung">
            <a:extLst>
              <a:ext uri="{FF2B5EF4-FFF2-40B4-BE49-F238E27FC236}">
                <a16:creationId xmlns:a16="http://schemas.microsoft.com/office/drawing/2014/main" id="{44112C6B-9A26-4DBE-8AC0-48CD656ECC5D}"/>
              </a:ext>
            </a:extLst>
          </p:cNvPr>
          <p:cNvPicPr>
            <a:picLocks/>
          </p:cNvPicPr>
          <p:nvPr userDrawn="1"/>
        </p:nvPicPr>
        <p:blipFill>
          <a:blip r:embed="rId3"/>
          <a:stretch>
            <a:fillRect/>
          </a:stretch>
        </p:blipFill>
        <p:spPr>
          <a:xfrm>
            <a:off x="5547449" y="776007"/>
            <a:ext cx="1588101" cy="650246"/>
          </a:xfrm>
          <a:prstGeom prst="rect">
            <a:avLst/>
          </a:prstGeom>
        </p:spPr>
      </p:pic>
      <p:sp>
        <p:nvSpPr>
          <p:cNvPr id="38" name="Rechteck 37">
            <a:extLst>
              <a:ext uri="{FF2B5EF4-FFF2-40B4-BE49-F238E27FC236}">
                <a16:creationId xmlns:a16="http://schemas.microsoft.com/office/drawing/2014/main" id="{6581A429-1F44-40DA-B848-445B6BF40D3A}"/>
              </a:ext>
            </a:extLst>
          </p:cNvPr>
          <p:cNvSpPr/>
          <p:nvPr userDrawn="1"/>
        </p:nvSpPr>
        <p:spPr bwMode="gray">
          <a:xfrm>
            <a:off x="6542501" y="1119489"/>
            <a:ext cx="561299"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a:extLst>
              <a:ext uri="{FF2B5EF4-FFF2-40B4-BE49-F238E27FC236}">
                <a16:creationId xmlns:a16="http://schemas.microsoft.com/office/drawing/2014/main" id="{63955D92-5D6A-48E6-91AA-1ABABAB9ED09}"/>
              </a:ext>
            </a:extLst>
          </p:cNvPr>
          <p:cNvSpPr/>
          <p:nvPr userDrawn="1"/>
        </p:nvSpPr>
        <p:spPr bwMode="gray">
          <a:xfrm>
            <a:off x="748241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s-ES"/>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4">
              <a:alphaModFix amt="80000"/>
            </a:blip>
            <a:srcRect/>
            <a:stretch>
              <a:fillRect l="-10" r="-10"/>
            </a:stretch>
          </a:blipFill>
        </p:spPr>
        <p:txBody>
          <a:bodyPr wrap="square" lIns="900000" bIns="684000" anchor="b">
            <a:noAutofit/>
          </a:bodyPr>
          <a:lstStyle>
            <a:lvl1pPr>
              <a:defRPr sz="2600" b="0">
                <a:solidFill>
                  <a:schemeClr val="tx1"/>
                </a:solidFill>
              </a:defRPr>
            </a:lvl1pPr>
          </a:lstStyle>
          <a:p>
            <a:r>
              <a:rPr lang="es-ES"/>
              <a:t>Diapositiva intermedia con fotografía de fondo (sustituible) </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7497022" y="1475105"/>
            <a:ext cx="1246909" cy="860367"/>
          </a:xfrm>
          <a:prstGeom prst="rect">
            <a:avLst/>
          </a:prstGeom>
        </p:spPr>
      </p:pic>
      <p:sp>
        <p:nvSpPr>
          <p:cNvPr id="2" name="Datumsplatzhalter 1">
            <a:extLst>
              <a:ext uri="{FF2B5EF4-FFF2-40B4-BE49-F238E27FC236}">
                <a16:creationId xmlns:a16="http://schemas.microsoft.com/office/drawing/2014/main" id="{7FE8CDB2-1159-4B38-87CB-7B76ABCAF5A6}"/>
              </a:ext>
            </a:extLst>
          </p:cNvPr>
          <p:cNvSpPr>
            <a:spLocks noGrp="1"/>
          </p:cNvSpPr>
          <p:nvPr>
            <p:ph type="dt" sz="half" idx="12"/>
          </p:nvPr>
        </p:nvSpPr>
        <p:spPr/>
        <p:txBody>
          <a:bodyPr/>
          <a:lstStyle/>
          <a:p>
            <a:r>
              <a:rPr lang="es-ES"/>
              <a:t>14.02.2019</a:t>
            </a:r>
          </a:p>
        </p:txBody>
      </p:sp>
      <p:sp>
        <p:nvSpPr>
          <p:cNvPr id="3" name="Fußzeilenplatzhalter 2">
            <a:extLst>
              <a:ext uri="{FF2B5EF4-FFF2-40B4-BE49-F238E27FC236}">
                <a16:creationId xmlns:a16="http://schemas.microsoft.com/office/drawing/2014/main" id="{3A2FE546-B940-43C2-BDF9-962F337F134E}"/>
              </a:ext>
            </a:extLst>
          </p:cNvPr>
          <p:cNvSpPr>
            <a:spLocks noGrp="1"/>
          </p:cNvSpPr>
          <p:nvPr>
            <p:ph type="ftr" sz="quarter" idx="13"/>
          </p:nvPr>
        </p:nvSpPr>
        <p:spPr/>
        <p:txBody>
          <a:bodyPr/>
          <a:lstStyle/>
          <a:p>
            <a:r>
              <a:rPr lang="es-ES"/>
              <a:t>Título de la presentación</a:t>
            </a:r>
          </a:p>
        </p:txBody>
      </p:sp>
      <p:sp>
        <p:nvSpPr>
          <p:cNvPr id="4" name="Foliennummernplatzhalter 3">
            <a:extLst>
              <a:ext uri="{FF2B5EF4-FFF2-40B4-BE49-F238E27FC236}">
                <a16:creationId xmlns:a16="http://schemas.microsoft.com/office/drawing/2014/main" id="{32355FD6-D508-4498-BFBB-27A8A5C6FE14}"/>
              </a:ext>
            </a:extLst>
          </p:cNvPr>
          <p:cNvSpPr>
            <a:spLocks noGrp="1"/>
          </p:cNvSpPr>
          <p:nvPr>
            <p:ph type="sldNum" sz="quarter" idx="14"/>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 texto estándar">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3495469"/>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p>
        </p:txBody>
      </p:sp>
      <p:sp>
        <p:nvSpPr>
          <p:cNvPr id="3" name="Datumsplatzhalter 2">
            <a:extLst>
              <a:ext uri="{FF2B5EF4-FFF2-40B4-BE49-F238E27FC236}">
                <a16:creationId xmlns:a16="http://schemas.microsoft.com/office/drawing/2014/main" id="{B6AC2327-FA07-4D62-9329-8D9299634E07}"/>
              </a:ext>
            </a:extLst>
          </p:cNvPr>
          <p:cNvSpPr>
            <a:spLocks noGrp="1"/>
          </p:cNvSpPr>
          <p:nvPr>
            <p:ph type="dt" sz="half" idx="14"/>
          </p:nvPr>
        </p:nvSpPr>
        <p:spPr/>
        <p:txBody>
          <a:bodyPr/>
          <a:lstStyle/>
          <a:p>
            <a:r>
              <a:rPr lang="es-ES"/>
              <a:t>14.02.2019</a:t>
            </a:r>
          </a:p>
        </p:txBody>
      </p:sp>
      <p:sp>
        <p:nvSpPr>
          <p:cNvPr id="4" name="Fußzeilenplatzhalter 3">
            <a:extLst>
              <a:ext uri="{FF2B5EF4-FFF2-40B4-BE49-F238E27FC236}">
                <a16:creationId xmlns:a16="http://schemas.microsoft.com/office/drawing/2014/main" id="{D75B65AF-FBBE-4698-A801-2BE24B22ECD3}"/>
              </a:ext>
            </a:extLst>
          </p:cNvPr>
          <p:cNvSpPr>
            <a:spLocks noGrp="1"/>
          </p:cNvSpPr>
          <p:nvPr>
            <p:ph type="ftr" sz="quarter" idx="15"/>
          </p:nvPr>
        </p:nvSpPr>
        <p:spPr/>
        <p:txBody>
          <a:bodyPr/>
          <a:lstStyle/>
          <a:p>
            <a:r>
              <a:rPr lang="es-ES"/>
              <a:t>Título de la presentación</a:t>
            </a:r>
          </a:p>
        </p:txBody>
      </p:sp>
      <p:sp>
        <p:nvSpPr>
          <p:cNvPr id="5" name="Foliennummernplatzhalter 4">
            <a:extLst>
              <a:ext uri="{FF2B5EF4-FFF2-40B4-BE49-F238E27FC236}">
                <a16:creationId xmlns:a16="http://schemas.microsoft.com/office/drawing/2014/main" id="{4A41DA85-D5FF-4FC7-8B95-2CE4EABC5160}"/>
              </a:ext>
            </a:extLst>
          </p:cNvPr>
          <p:cNvSpPr>
            <a:spLocks noGrp="1"/>
          </p:cNvSpPr>
          <p:nvPr>
            <p:ph type="sldNum" sz="quarter" idx="16"/>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2473975719"/>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 texto estándar subtítulo">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hasCustomPrompt="1"/>
          </p:nvPr>
        </p:nvSpPr>
        <p:spPr bwMode="gray">
          <a:xfrm>
            <a:off x="449816" y="264027"/>
            <a:ext cx="8567183" cy="270565"/>
          </a:xfrm>
        </p:spPr>
        <p:txBody>
          <a:bodyPr/>
          <a:lstStyle>
            <a:lvl1pPr>
              <a:defRPr/>
            </a:lvl1pPr>
          </a:lstStyle>
          <a:p>
            <a:r>
              <a:rPr lang="es-ES"/>
              <a:t>Añadir título haciendo clic</a:t>
            </a:r>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581026"/>
            <a:ext cx="8567737" cy="376238"/>
          </a:xfrm>
        </p:spPr>
        <p:txBody>
          <a:bodyPr vert="horz" lIns="0" tIns="0" rIns="72000" bIns="0" rtlCol="0" anchor="t">
            <a:noAutofit/>
          </a:bodyPr>
          <a:lstStyle>
            <a:lvl1pPr>
              <a:defRPr lang="de-DE" sz="14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s-ES"/>
              <a:t>Añadir subtítulo haciendo clic</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020969"/>
            <a:ext cx="7172683" cy="3495469"/>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3" name="Datumsplatzhalter 2">
            <a:extLst>
              <a:ext uri="{FF2B5EF4-FFF2-40B4-BE49-F238E27FC236}">
                <a16:creationId xmlns:a16="http://schemas.microsoft.com/office/drawing/2014/main" id="{E1476F24-2F7F-4176-988F-7C6BEC5362CA}"/>
              </a:ext>
            </a:extLst>
          </p:cNvPr>
          <p:cNvSpPr>
            <a:spLocks noGrp="1"/>
          </p:cNvSpPr>
          <p:nvPr>
            <p:ph type="dt" sz="half" idx="15"/>
          </p:nvPr>
        </p:nvSpPr>
        <p:spPr/>
        <p:txBody>
          <a:bodyPr/>
          <a:lstStyle/>
          <a:p>
            <a:r>
              <a:rPr lang="es-ES"/>
              <a:t>14.02.2019</a:t>
            </a:r>
          </a:p>
        </p:txBody>
      </p:sp>
      <p:sp>
        <p:nvSpPr>
          <p:cNvPr id="4" name="Fußzeilenplatzhalter 3">
            <a:extLst>
              <a:ext uri="{FF2B5EF4-FFF2-40B4-BE49-F238E27FC236}">
                <a16:creationId xmlns:a16="http://schemas.microsoft.com/office/drawing/2014/main" id="{FA44C094-D71E-4F56-99A0-4FB60406C9F0}"/>
              </a:ext>
            </a:extLst>
          </p:cNvPr>
          <p:cNvSpPr>
            <a:spLocks noGrp="1"/>
          </p:cNvSpPr>
          <p:nvPr>
            <p:ph type="ftr" sz="quarter" idx="16"/>
          </p:nvPr>
        </p:nvSpPr>
        <p:spPr/>
        <p:txBody>
          <a:bodyPr/>
          <a:lstStyle/>
          <a:p>
            <a:r>
              <a:rPr lang="es-ES"/>
              <a:t>Título de la presentación</a:t>
            </a:r>
          </a:p>
        </p:txBody>
      </p:sp>
      <p:sp>
        <p:nvSpPr>
          <p:cNvPr id="5" name="Foliennummernplatzhalter 4">
            <a:extLst>
              <a:ext uri="{FF2B5EF4-FFF2-40B4-BE49-F238E27FC236}">
                <a16:creationId xmlns:a16="http://schemas.microsoft.com/office/drawing/2014/main" id="{3FBCB687-26C1-445F-8685-B79921C5C08A}"/>
              </a:ext>
            </a:extLst>
          </p:cNvPr>
          <p:cNvSpPr>
            <a:spLocks noGrp="1"/>
          </p:cNvSpPr>
          <p:nvPr>
            <p:ph type="sldNum" sz="quarter" idx="17"/>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 texto estándar (alter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2839832"/>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p>
        </p:txBody>
      </p:sp>
      <p:grpSp>
        <p:nvGrpSpPr>
          <p:cNvPr id="20" name="Key Visual">
            <a:extLst>
              <a:ext uri="{FF2B5EF4-FFF2-40B4-BE49-F238E27FC236}">
                <a16:creationId xmlns:a16="http://schemas.microsoft.com/office/drawing/2014/main" id="{BCBD8A78-7D69-4DFD-B354-CF36A84705CB}"/>
              </a:ext>
            </a:extLst>
          </p:cNvPr>
          <p:cNvGrpSpPr/>
          <p:nvPr userDrawn="1"/>
        </p:nvGrpSpPr>
        <p:grpSpPr bwMode="gray">
          <a:xfrm flipV="1">
            <a:off x="123135" y="3983338"/>
            <a:ext cx="2320828" cy="616979"/>
            <a:chOff x="4846637" y="119557"/>
            <a:chExt cx="3783013" cy="1005693"/>
          </a:xfrm>
        </p:grpSpPr>
        <p:sp>
          <p:nvSpPr>
            <p:cNvPr id="21" name="Freihandform: Form 20">
              <a:extLst>
                <a:ext uri="{FF2B5EF4-FFF2-40B4-BE49-F238E27FC236}">
                  <a16:creationId xmlns:a16="http://schemas.microsoft.com/office/drawing/2014/main"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Form 21">
              <a:extLst>
                <a:ext uri="{FF2B5EF4-FFF2-40B4-BE49-F238E27FC236}">
                  <a16:creationId xmlns:a16="http://schemas.microsoft.com/office/drawing/2014/main"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ihandform: Form 22">
              <a:extLst>
                <a:ext uri="{FF2B5EF4-FFF2-40B4-BE49-F238E27FC236}">
                  <a16:creationId xmlns:a16="http://schemas.microsoft.com/office/drawing/2014/main"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ihandform: Form 23">
              <a:extLst>
                <a:ext uri="{FF2B5EF4-FFF2-40B4-BE49-F238E27FC236}">
                  <a16:creationId xmlns:a16="http://schemas.microsoft.com/office/drawing/2014/main"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ihandform: Form 24">
              <a:extLst>
                <a:ext uri="{FF2B5EF4-FFF2-40B4-BE49-F238E27FC236}">
                  <a16:creationId xmlns:a16="http://schemas.microsoft.com/office/drawing/2014/main"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Datumsplatzhalter 2">
            <a:extLst>
              <a:ext uri="{FF2B5EF4-FFF2-40B4-BE49-F238E27FC236}">
                <a16:creationId xmlns:a16="http://schemas.microsoft.com/office/drawing/2014/main" id="{A7730DA6-C589-427D-AEE0-2C3102FF8392}"/>
              </a:ext>
            </a:extLst>
          </p:cNvPr>
          <p:cNvSpPr>
            <a:spLocks noGrp="1"/>
          </p:cNvSpPr>
          <p:nvPr>
            <p:ph type="dt" sz="half" idx="14"/>
          </p:nvPr>
        </p:nvSpPr>
        <p:spPr/>
        <p:txBody>
          <a:bodyPr/>
          <a:lstStyle/>
          <a:p>
            <a:r>
              <a:rPr lang="es-ES"/>
              <a:t>14.02.2019</a:t>
            </a:r>
          </a:p>
        </p:txBody>
      </p:sp>
      <p:sp>
        <p:nvSpPr>
          <p:cNvPr id="4" name="Fußzeilenplatzhalter 3">
            <a:extLst>
              <a:ext uri="{FF2B5EF4-FFF2-40B4-BE49-F238E27FC236}">
                <a16:creationId xmlns:a16="http://schemas.microsoft.com/office/drawing/2014/main" id="{8717AC0A-9AC9-44D4-8D28-28058E349078}"/>
              </a:ext>
            </a:extLst>
          </p:cNvPr>
          <p:cNvSpPr>
            <a:spLocks noGrp="1"/>
          </p:cNvSpPr>
          <p:nvPr>
            <p:ph type="ftr" sz="quarter" idx="15"/>
          </p:nvPr>
        </p:nvSpPr>
        <p:spPr/>
        <p:txBody>
          <a:bodyPr/>
          <a:lstStyle/>
          <a:p>
            <a:r>
              <a:rPr lang="es-ES"/>
              <a:t>Título de la presentación</a:t>
            </a:r>
          </a:p>
        </p:txBody>
      </p:sp>
      <p:sp>
        <p:nvSpPr>
          <p:cNvPr id="5" name="Foliennummernplatzhalter 4">
            <a:extLst>
              <a:ext uri="{FF2B5EF4-FFF2-40B4-BE49-F238E27FC236}">
                <a16:creationId xmlns:a16="http://schemas.microsoft.com/office/drawing/2014/main" id="{B24D4F32-2862-400D-ADA4-D3D7C74DC185}"/>
              </a:ext>
            </a:extLst>
          </p:cNvPr>
          <p:cNvSpPr>
            <a:spLocks noGrp="1"/>
          </p:cNvSpPr>
          <p:nvPr>
            <p:ph type="sldNum" sz="quarter" idx="16"/>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 texto 2 columnas">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4122182" cy="3495469"/>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s-ES"/>
              <a:t>Añadir título haciendo clic</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88468" y="1020969"/>
            <a:ext cx="4122182" cy="3495469"/>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3" name="Datumsplatzhalter 2">
            <a:extLst>
              <a:ext uri="{FF2B5EF4-FFF2-40B4-BE49-F238E27FC236}">
                <a16:creationId xmlns:a16="http://schemas.microsoft.com/office/drawing/2014/main" id="{316A7CEA-97B8-4160-81D3-5EFEE4578B13}"/>
              </a:ext>
            </a:extLst>
          </p:cNvPr>
          <p:cNvSpPr>
            <a:spLocks noGrp="1"/>
          </p:cNvSpPr>
          <p:nvPr>
            <p:ph type="dt" sz="half" idx="15"/>
          </p:nvPr>
        </p:nvSpPr>
        <p:spPr/>
        <p:txBody>
          <a:bodyPr/>
          <a:lstStyle/>
          <a:p>
            <a:r>
              <a:rPr lang="es-ES"/>
              <a:t>14.02.2019</a:t>
            </a:r>
          </a:p>
        </p:txBody>
      </p:sp>
      <p:sp>
        <p:nvSpPr>
          <p:cNvPr id="4" name="Fußzeilenplatzhalter 3">
            <a:extLst>
              <a:ext uri="{FF2B5EF4-FFF2-40B4-BE49-F238E27FC236}">
                <a16:creationId xmlns:a16="http://schemas.microsoft.com/office/drawing/2014/main" id="{43270C03-A22A-497B-A829-10BBE04A2199}"/>
              </a:ext>
            </a:extLst>
          </p:cNvPr>
          <p:cNvSpPr>
            <a:spLocks noGrp="1"/>
          </p:cNvSpPr>
          <p:nvPr>
            <p:ph type="ftr" sz="quarter" idx="16"/>
          </p:nvPr>
        </p:nvSpPr>
        <p:spPr/>
        <p:txBody>
          <a:bodyPr/>
          <a:lstStyle/>
          <a:p>
            <a:r>
              <a:rPr lang="es-ES"/>
              <a:t>Título de la presentación</a:t>
            </a:r>
          </a:p>
        </p:txBody>
      </p:sp>
      <p:sp>
        <p:nvSpPr>
          <p:cNvPr id="5" name="Foliennummernplatzhalter 4">
            <a:extLst>
              <a:ext uri="{FF2B5EF4-FFF2-40B4-BE49-F238E27FC236}">
                <a16:creationId xmlns:a16="http://schemas.microsoft.com/office/drawing/2014/main" id="{71840757-2CA0-4DDB-974A-E7C5474ABD90}"/>
              </a:ext>
            </a:extLst>
          </p:cNvPr>
          <p:cNvSpPr>
            <a:spLocks noGrp="1"/>
          </p:cNvSpPr>
          <p:nvPr>
            <p:ph type="sldNum" sz="quarter" idx="17"/>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 texto 1 columna">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122182" cy="3495469"/>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p>
        </p:txBody>
      </p:sp>
      <p:sp>
        <p:nvSpPr>
          <p:cNvPr id="3" name="Datumsplatzhalter 2">
            <a:extLst>
              <a:ext uri="{FF2B5EF4-FFF2-40B4-BE49-F238E27FC236}">
                <a16:creationId xmlns:a16="http://schemas.microsoft.com/office/drawing/2014/main" id="{64435F81-3DE7-476E-B38E-090B91FF586F}"/>
              </a:ext>
            </a:extLst>
          </p:cNvPr>
          <p:cNvSpPr>
            <a:spLocks noGrp="1"/>
          </p:cNvSpPr>
          <p:nvPr>
            <p:ph type="dt" sz="half" idx="14"/>
          </p:nvPr>
        </p:nvSpPr>
        <p:spPr/>
        <p:txBody>
          <a:bodyPr/>
          <a:lstStyle/>
          <a:p>
            <a:r>
              <a:rPr lang="es-ES"/>
              <a:t>14.02.2019</a:t>
            </a:r>
          </a:p>
        </p:txBody>
      </p:sp>
      <p:sp>
        <p:nvSpPr>
          <p:cNvPr id="4" name="Fußzeilenplatzhalter 3">
            <a:extLst>
              <a:ext uri="{FF2B5EF4-FFF2-40B4-BE49-F238E27FC236}">
                <a16:creationId xmlns:a16="http://schemas.microsoft.com/office/drawing/2014/main" id="{57F736AD-BFFC-428A-AE6B-45650A28D4FC}"/>
              </a:ext>
            </a:extLst>
          </p:cNvPr>
          <p:cNvSpPr>
            <a:spLocks noGrp="1"/>
          </p:cNvSpPr>
          <p:nvPr>
            <p:ph type="ftr" sz="quarter" idx="15"/>
          </p:nvPr>
        </p:nvSpPr>
        <p:spPr/>
        <p:txBody>
          <a:bodyPr/>
          <a:lstStyle/>
          <a:p>
            <a:r>
              <a:rPr lang="es-ES"/>
              <a:t>Título de la presentación</a:t>
            </a:r>
          </a:p>
        </p:txBody>
      </p:sp>
      <p:sp>
        <p:nvSpPr>
          <p:cNvPr id="5" name="Foliennummernplatzhalter 4">
            <a:extLst>
              <a:ext uri="{FF2B5EF4-FFF2-40B4-BE49-F238E27FC236}">
                <a16:creationId xmlns:a16="http://schemas.microsoft.com/office/drawing/2014/main" id="{1021B538-EB29-49D5-8BC5-22148B4D19E1}"/>
              </a:ext>
            </a:extLst>
          </p:cNvPr>
          <p:cNvSpPr>
            <a:spLocks noGrp="1"/>
          </p:cNvSpPr>
          <p:nvPr>
            <p:ph type="sldNum" sz="quarter" idx="16"/>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ulo b/n">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a:srcRect t="233" b="26747"/>
          <a:stretch/>
        </p:blipFill>
        <p:spPr bwMode="gray">
          <a:xfrm>
            <a:off x="123135" y="123825"/>
            <a:ext cx="8893865" cy="3541396"/>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a:t>Este es el subtítulo</a:t>
            </a:r>
          </a:p>
          <a:p>
            <a:r>
              <a:rPr lang="es-ES"/>
              <a:t>Nombre del proyecto | Fecha</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s-ES"/>
              <a:t>Diapositiva de título/encabezado</a:t>
            </a:r>
            <a:br>
              <a:rPr lang="es-ES"/>
            </a:br>
            <a:r>
              <a:rPr lang="es-ES"/>
              <a:t>con el </a:t>
            </a:r>
            <a:r>
              <a:rPr lang="es-ES" i="1"/>
              <a:t>key visual</a:t>
            </a:r>
            <a:r>
              <a:rPr lang="es-ES"/>
              <a:t> (diseño base) de la GIZ en b/n</a:t>
            </a:r>
          </a:p>
        </p:txBody>
      </p:sp>
    </p:spTree>
    <p:extLst>
      <p:ext uri="{BB962C8B-B14F-4D97-AF65-F5344CB8AC3E}">
        <p14:creationId xmlns:p14="http://schemas.microsoft.com/office/powerpoint/2010/main" val="429146694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 texto 1 f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tIns="1440000"/>
          <a:lstStyle>
            <a:lvl1pPr algn="ctr">
              <a:defRPr sz="1000">
                <a:solidFill>
                  <a:schemeClr val="tx2"/>
                </a:solidFill>
              </a:defRPr>
            </a:lvl1pPr>
          </a:lstStyle>
          <a:p>
            <a:pPr lvl="0" algn="ctr"/>
            <a:r>
              <a:rPr lang="es-ES"/>
              <a:t>Imagen</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449817" y="240212"/>
            <a:ext cx="4839634" cy="540544"/>
          </a:xfrm>
        </p:spPr>
        <p:txBody>
          <a:bodyPr/>
          <a:lstStyle>
            <a:lvl1pPr>
              <a:defRPr/>
            </a:lvl1pPr>
          </a:lstStyle>
          <a:p>
            <a:r>
              <a:rPr lang="es-ES"/>
              <a:t>Añadir título haciendo clic</a:t>
            </a:r>
          </a:p>
        </p:txBody>
      </p:sp>
      <p:sp>
        <p:nvSpPr>
          <p:cNvPr id="3" name="Datumsplatzhalter 2">
            <a:extLst>
              <a:ext uri="{FF2B5EF4-FFF2-40B4-BE49-F238E27FC236}">
                <a16:creationId xmlns:a16="http://schemas.microsoft.com/office/drawing/2014/main" id="{74CEF61D-0714-4D44-9836-ED72AF4E5AB2}"/>
              </a:ext>
            </a:extLst>
          </p:cNvPr>
          <p:cNvSpPr>
            <a:spLocks noGrp="1"/>
          </p:cNvSpPr>
          <p:nvPr>
            <p:ph type="dt" sz="half" idx="16"/>
          </p:nvPr>
        </p:nvSpPr>
        <p:spPr/>
        <p:txBody>
          <a:bodyPr/>
          <a:lstStyle/>
          <a:p>
            <a:r>
              <a:rPr lang="es-ES"/>
              <a:t>14.02.2019</a:t>
            </a:r>
          </a:p>
        </p:txBody>
      </p:sp>
      <p:sp>
        <p:nvSpPr>
          <p:cNvPr id="4" name="Fußzeilenplatzhalter 3">
            <a:extLst>
              <a:ext uri="{FF2B5EF4-FFF2-40B4-BE49-F238E27FC236}">
                <a16:creationId xmlns:a16="http://schemas.microsoft.com/office/drawing/2014/main" id="{3794E91D-9696-4334-B7A6-8B84B22E26AA}"/>
              </a:ext>
            </a:extLst>
          </p:cNvPr>
          <p:cNvSpPr>
            <a:spLocks noGrp="1"/>
          </p:cNvSpPr>
          <p:nvPr>
            <p:ph type="ftr" sz="quarter" idx="17"/>
          </p:nvPr>
        </p:nvSpPr>
        <p:spPr/>
        <p:txBody>
          <a:bodyPr/>
          <a:lstStyle/>
          <a:p>
            <a:r>
              <a:rPr lang="es-ES"/>
              <a:t>Título de la presentación</a:t>
            </a:r>
          </a:p>
        </p:txBody>
      </p:sp>
      <p:sp>
        <p:nvSpPr>
          <p:cNvPr id="5" name="Foliennummernplatzhalter 4">
            <a:extLst>
              <a:ext uri="{FF2B5EF4-FFF2-40B4-BE49-F238E27FC236}">
                <a16:creationId xmlns:a16="http://schemas.microsoft.com/office/drawing/2014/main" id="{6C3AB917-C704-43EB-BAE4-73C2449428A3}"/>
              </a:ext>
            </a:extLst>
          </p:cNvPr>
          <p:cNvSpPr>
            <a:spLocks noGrp="1"/>
          </p:cNvSpPr>
          <p:nvPr>
            <p:ph type="sldNum" sz="quarter" idx="18"/>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 texto 1 foto (altern.)">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Imagen</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2" name="Titel 1">
            <a:extLst>
              <a:ext uri="{FF2B5EF4-FFF2-40B4-BE49-F238E27FC236}">
                <a16:creationId xmlns:a16="http://schemas.microsoft.com/office/drawing/2014/main" id="{7204390B-3D37-494E-81FF-E1335F27C2A8}"/>
              </a:ext>
            </a:extLst>
          </p:cNvPr>
          <p:cNvSpPr>
            <a:spLocks noGrp="1"/>
          </p:cNvSpPr>
          <p:nvPr>
            <p:ph type="title" hasCustomPrompt="1"/>
          </p:nvPr>
        </p:nvSpPr>
        <p:spPr bwMode="gray">
          <a:xfrm>
            <a:off x="449817" y="240212"/>
            <a:ext cx="4839634" cy="540544"/>
          </a:xfrm>
        </p:spPr>
        <p:txBody>
          <a:bodyPr/>
          <a:lstStyle>
            <a:lvl1pPr>
              <a:defRPr/>
            </a:lvl1pPr>
          </a:lstStyle>
          <a:p>
            <a:r>
              <a:rPr lang="es-ES"/>
              <a:t>Añadir título haciendo clic</a:t>
            </a:r>
          </a:p>
        </p:txBody>
      </p:sp>
      <p:sp>
        <p:nvSpPr>
          <p:cNvPr id="3" name="Datumsplatzhalter 2">
            <a:extLst>
              <a:ext uri="{FF2B5EF4-FFF2-40B4-BE49-F238E27FC236}">
                <a16:creationId xmlns:a16="http://schemas.microsoft.com/office/drawing/2014/main" id="{470CDD6A-F340-4E66-8C78-88C5E04F0D52}"/>
              </a:ext>
            </a:extLst>
          </p:cNvPr>
          <p:cNvSpPr>
            <a:spLocks noGrp="1"/>
          </p:cNvSpPr>
          <p:nvPr>
            <p:ph type="dt" sz="half" idx="16"/>
          </p:nvPr>
        </p:nvSpPr>
        <p:spPr/>
        <p:txBody>
          <a:bodyPr/>
          <a:lstStyle/>
          <a:p>
            <a:r>
              <a:rPr lang="es-ES"/>
              <a:t>14.02.2019</a:t>
            </a:r>
          </a:p>
        </p:txBody>
      </p:sp>
      <p:sp>
        <p:nvSpPr>
          <p:cNvPr id="4" name="Fußzeilenplatzhalter 3">
            <a:extLst>
              <a:ext uri="{FF2B5EF4-FFF2-40B4-BE49-F238E27FC236}">
                <a16:creationId xmlns:a16="http://schemas.microsoft.com/office/drawing/2014/main" id="{D189720B-FAD2-4AA6-B65F-BDE4491285E6}"/>
              </a:ext>
            </a:extLst>
          </p:cNvPr>
          <p:cNvSpPr>
            <a:spLocks noGrp="1"/>
          </p:cNvSpPr>
          <p:nvPr>
            <p:ph type="ftr" sz="quarter" idx="17"/>
          </p:nvPr>
        </p:nvSpPr>
        <p:spPr/>
        <p:txBody>
          <a:bodyPr/>
          <a:lstStyle/>
          <a:p>
            <a:r>
              <a:rPr lang="es-ES"/>
              <a:t>Título de la presentación</a:t>
            </a:r>
          </a:p>
        </p:txBody>
      </p:sp>
      <p:sp>
        <p:nvSpPr>
          <p:cNvPr id="5" name="Foliennummernplatzhalter 4">
            <a:extLst>
              <a:ext uri="{FF2B5EF4-FFF2-40B4-BE49-F238E27FC236}">
                <a16:creationId xmlns:a16="http://schemas.microsoft.com/office/drawing/2014/main" id="{458B5B79-2F92-4A34-AA0D-1E8AB040C622}"/>
              </a:ext>
            </a:extLst>
          </p:cNvPr>
          <p:cNvSpPr>
            <a:spLocks noGrp="1"/>
          </p:cNvSpPr>
          <p:nvPr>
            <p:ph type="sldNum" sz="quarter" idx="18"/>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128161331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 texto 2 fotos">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Imagen</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Imagen</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s-ES"/>
              <a:t>Añadir título haciendo clic</a:t>
            </a:r>
          </a:p>
        </p:txBody>
      </p:sp>
      <p:sp>
        <p:nvSpPr>
          <p:cNvPr id="3" name="Datumsplatzhalter 2">
            <a:extLst>
              <a:ext uri="{FF2B5EF4-FFF2-40B4-BE49-F238E27FC236}">
                <a16:creationId xmlns:a16="http://schemas.microsoft.com/office/drawing/2014/main" id="{36CCF089-0461-4E7C-9B3E-AF818EFF14C5}"/>
              </a:ext>
            </a:extLst>
          </p:cNvPr>
          <p:cNvSpPr>
            <a:spLocks noGrp="1"/>
          </p:cNvSpPr>
          <p:nvPr>
            <p:ph type="dt" sz="half" idx="17"/>
          </p:nvPr>
        </p:nvSpPr>
        <p:spPr/>
        <p:txBody>
          <a:bodyPr/>
          <a:lstStyle/>
          <a:p>
            <a:r>
              <a:rPr lang="es-ES"/>
              <a:t>14.02.2019</a:t>
            </a:r>
          </a:p>
        </p:txBody>
      </p:sp>
      <p:sp>
        <p:nvSpPr>
          <p:cNvPr id="4" name="Fußzeilenplatzhalter 3">
            <a:extLst>
              <a:ext uri="{FF2B5EF4-FFF2-40B4-BE49-F238E27FC236}">
                <a16:creationId xmlns:a16="http://schemas.microsoft.com/office/drawing/2014/main" id="{82D4FABF-C192-48DF-B8CA-C10C953CCCF0}"/>
              </a:ext>
            </a:extLst>
          </p:cNvPr>
          <p:cNvSpPr>
            <a:spLocks noGrp="1"/>
          </p:cNvSpPr>
          <p:nvPr>
            <p:ph type="ftr" sz="quarter" idx="18"/>
          </p:nvPr>
        </p:nvSpPr>
        <p:spPr/>
        <p:txBody>
          <a:bodyPr/>
          <a:lstStyle/>
          <a:p>
            <a:r>
              <a:rPr lang="es-ES"/>
              <a:t>Título de la presentación</a:t>
            </a:r>
          </a:p>
        </p:txBody>
      </p:sp>
      <p:sp>
        <p:nvSpPr>
          <p:cNvPr id="5" name="Foliennummernplatzhalter 4">
            <a:extLst>
              <a:ext uri="{FF2B5EF4-FFF2-40B4-BE49-F238E27FC236}">
                <a16:creationId xmlns:a16="http://schemas.microsoft.com/office/drawing/2014/main" id="{29904D45-7320-4AB1-84DD-06314C817325}"/>
              </a:ext>
            </a:extLst>
          </p:cNvPr>
          <p:cNvSpPr>
            <a:spLocks noGrp="1"/>
          </p:cNvSpPr>
          <p:nvPr>
            <p:ph type="sldNum" sz="quarter" idx="19"/>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2027969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 texto 2 fotos (altern.)">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Imagen</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Imagen</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7" y="240212"/>
            <a:ext cx="4839634" cy="540544"/>
          </a:xfrm>
        </p:spPr>
        <p:txBody>
          <a:bodyPr/>
          <a:lstStyle>
            <a:lvl1pPr>
              <a:defRPr/>
            </a:lvl1pPr>
          </a:lstStyle>
          <a:p>
            <a:r>
              <a:rPr lang="es-ES"/>
              <a:t>Añadir título haciendo clic</a:t>
            </a:r>
          </a:p>
        </p:txBody>
      </p:sp>
      <p:sp>
        <p:nvSpPr>
          <p:cNvPr id="4" name="Datumsplatzhalter 3">
            <a:extLst>
              <a:ext uri="{FF2B5EF4-FFF2-40B4-BE49-F238E27FC236}">
                <a16:creationId xmlns:a16="http://schemas.microsoft.com/office/drawing/2014/main" id="{14D851B0-055F-4ED9-B1AF-D521C9FC4442}"/>
              </a:ext>
            </a:extLst>
          </p:cNvPr>
          <p:cNvSpPr>
            <a:spLocks noGrp="1"/>
          </p:cNvSpPr>
          <p:nvPr>
            <p:ph type="dt" sz="half" idx="17"/>
          </p:nvPr>
        </p:nvSpPr>
        <p:spPr/>
        <p:txBody>
          <a:bodyPr/>
          <a:lstStyle/>
          <a:p>
            <a:r>
              <a:rPr lang="es-ES"/>
              <a:t>14.02.2019</a:t>
            </a:r>
          </a:p>
        </p:txBody>
      </p:sp>
      <p:sp>
        <p:nvSpPr>
          <p:cNvPr id="5" name="Fußzeilenplatzhalter 4">
            <a:extLst>
              <a:ext uri="{FF2B5EF4-FFF2-40B4-BE49-F238E27FC236}">
                <a16:creationId xmlns:a16="http://schemas.microsoft.com/office/drawing/2014/main" id="{484C7E39-B309-433A-B34A-5BAD3C25E6CE}"/>
              </a:ext>
            </a:extLst>
          </p:cNvPr>
          <p:cNvSpPr>
            <a:spLocks noGrp="1"/>
          </p:cNvSpPr>
          <p:nvPr>
            <p:ph type="ftr" sz="quarter" idx="18"/>
          </p:nvPr>
        </p:nvSpPr>
        <p:spPr/>
        <p:txBody>
          <a:bodyPr/>
          <a:lstStyle/>
          <a:p>
            <a:r>
              <a:rPr lang="es-ES"/>
              <a:t>Título de la presentación</a:t>
            </a:r>
          </a:p>
        </p:txBody>
      </p:sp>
      <p:sp>
        <p:nvSpPr>
          <p:cNvPr id="17" name="Foliennummernplatzhalter 16">
            <a:extLst>
              <a:ext uri="{FF2B5EF4-FFF2-40B4-BE49-F238E27FC236}">
                <a16:creationId xmlns:a16="http://schemas.microsoft.com/office/drawing/2014/main" id="{1385A7EB-6282-4716-8AAD-1C44ADE1B5FD}"/>
              </a:ext>
            </a:extLst>
          </p:cNvPr>
          <p:cNvSpPr>
            <a:spLocks noGrp="1"/>
          </p:cNvSpPr>
          <p:nvPr>
            <p:ph type="sldNum" sz="quarter" idx="19"/>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 texto 2 fotos y 2 columna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4728155"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s-ES"/>
              <a:t>Imagen</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4"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s-ES"/>
              <a:t>Imagen</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3962161" cy="1249791"/>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s-ES"/>
              <a:t>Añadir título haciendo clic</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55732" y="1020969"/>
            <a:ext cx="3954917" cy="1249791"/>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3" name="Datumsplatzhalter 2">
            <a:extLst>
              <a:ext uri="{FF2B5EF4-FFF2-40B4-BE49-F238E27FC236}">
                <a16:creationId xmlns:a16="http://schemas.microsoft.com/office/drawing/2014/main" id="{0C018030-29BB-4AC7-924C-FA00E1D44E85}"/>
              </a:ext>
            </a:extLst>
          </p:cNvPr>
          <p:cNvSpPr>
            <a:spLocks noGrp="1"/>
          </p:cNvSpPr>
          <p:nvPr>
            <p:ph type="dt" sz="half" idx="17"/>
          </p:nvPr>
        </p:nvSpPr>
        <p:spPr/>
        <p:txBody>
          <a:bodyPr/>
          <a:lstStyle/>
          <a:p>
            <a:r>
              <a:rPr lang="es-ES"/>
              <a:t>14.02.2019</a:t>
            </a:r>
          </a:p>
        </p:txBody>
      </p:sp>
      <p:sp>
        <p:nvSpPr>
          <p:cNvPr id="4" name="Fußzeilenplatzhalter 3">
            <a:extLst>
              <a:ext uri="{FF2B5EF4-FFF2-40B4-BE49-F238E27FC236}">
                <a16:creationId xmlns:a16="http://schemas.microsoft.com/office/drawing/2014/main" id="{C043C784-8B7D-4485-BCCC-7509CD0547C8}"/>
              </a:ext>
            </a:extLst>
          </p:cNvPr>
          <p:cNvSpPr>
            <a:spLocks noGrp="1"/>
          </p:cNvSpPr>
          <p:nvPr>
            <p:ph type="ftr" sz="quarter" idx="18"/>
          </p:nvPr>
        </p:nvSpPr>
        <p:spPr/>
        <p:txBody>
          <a:bodyPr/>
          <a:lstStyle/>
          <a:p>
            <a:r>
              <a:rPr lang="es-ES"/>
              <a:t>Título de la presentación</a:t>
            </a:r>
          </a:p>
        </p:txBody>
      </p:sp>
      <p:sp>
        <p:nvSpPr>
          <p:cNvPr id="5" name="Foliennummernplatzhalter 4">
            <a:extLst>
              <a:ext uri="{FF2B5EF4-FFF2-40B4-BE49-F238E27FC236}">
                <a16:creationId xmlns:a16="http://schemas.microsoft.com/office/drawing/2014/main" id="{7BB561E2-A996-4C87-BD08-F12F8BD3FA5B}"/>
              </a:ext>
            </a:extLst>
          </p:cNvPr>
          <p:cNvSpPr>
            <a:spLocks noGrp="1"/>
          </p:cNvSpPr>
          <p:nvPr>
            <p:ph type="sldNum" sz="quarter" idx="19"/>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 texto 3 fotos y 3 columna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140868"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5"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2531717" cy="1769123"/>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s-ES"/>
              <a:t>Añadir título haciendo clic</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020969"/>
            <a:ext cx="2531717" cy="1769123"/>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158600"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020969"/>
            <a:ext cx="2531717" cy="1769123"/>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3" name="Datumsplatzhalter 2">
            <a:extLst>
              <a:ext uri="{FF2B5EF4-FFF2-40B4-BE49-F238E27FC236}">
                <a16:creationId xmlns:a16="http://schemas.microsoft.com/office/drawing/2014/main" id="{7A37156E-DDB3-49F6-87E3-8B34FFC76FAA}"/>
              </a:ext>
            </a:extLst>
          </p:cNvPr>
          <p:cNvSpPr>
            <a:spLocks noGrp="1"/>
          </p:cNvSpPr>
          <p:nvPr>
            <p:ph type="dt" sz="half" idx="19"/>
          </p:nvPr>
        </p:nvSpPr>
        <p:spPr/>
        <p:txBody>
          <a:bodyPr/>
          <a:lstStyle/>
          <a:p>
            <a:r>
              <a:rPr lang="es-ES"/>
              <a:t>14.02.2019</a:t>
            </a:r>
          </a:p>
        </p:txBody>
      </p:sp>
      <p:sp>
        <p:nvSpPr>
          <p:cNvPr id="4" name="Fußzeilenplatzhalter 3">
            <a:extLst>
              <a:ext uri="{FF2B5EF4-FFF2-40B4-BE49-F238E27FC236}">
                <a16:creationId xmlns:a16="http://schemas.microsoft.com/office/drawing/2014/main" id="{36A315B9-43A2-406C-8666-034AA17B475E}"/>
              </a:ext>
            </a:extLst>
          </p:cNvPr>
          <p:cNvSpPr>
            <a:spLocks noGrp="1"/>
          </p:cNvSpPr>
          <p:nvPr>
            <p:ph type="ftr" sz="quarter" idx="20"/>
          </p:nvPr>
        </p:nvSpPr>
        <p:spPr/>
        <p:txBody>
          <a:bodyPr/>
          <a:lstStyle/>
          <a:p>
            <a:r>
              <a:rPr lang="es-ES"/>
              <a:t>Título de la presentación</a:t>
            </a:r>
          </a:p>
        </p:txBody>
      </p:sp>
      <p:sp>
        <p:nvSpPr>
          <p:cNvPr id="5" name="Foliennummernplatzhalter 4">
            <a:extLst>
              <a:ext uri="{FF2B5EF4-FFF2-40B4-BE49-F238E27FC236}">
                <a16:creationId xmlns:a16="http://schemas.microsoft.com/office/drawing/2014/main" id="{84938731-B067-4957-8915-7A68867E5A70}"/>
              </a:ext>
            </a:extLst>
          </p:cNvPr>
          <p:cNvSpPr>
            <a:spLocks noGrp="1"/>
          </p:cNvSpPr>
          <p:nvPr>
            <p:ph type="sldNum" sz="quarter" idx="21"/>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 para proyec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112887"/>
            <a:ext cx="2645076" cy="1487687"/>
          </a:xfrm>
          <a:solidFill>
            <a:schemeClr val="bg2"/>
          </a:solidFill>
        </p:spPr>
        <p:txBody>
          <a:bodyPr vert="horz" lIns="36000" tIns="1152000" rIns="36000" bIns="36000" rtlCol="0">
            <a:noAutofit/>
          </a:bodyPr>
          <a:lstStyle>
            <a:lvl1pPr algn="ctr">
              <a:defRPr lang="en-GB" sz="1000" dirty="0">
                <a:solidFill>
                  <a:schemeClr val="tx2"/>
                </a:solidFill>
              </a:defRPr>
            </a:lvl1pPr>
          </a:lstStyle>
          <a:p>
            <a:pPr lvl="0" algn="ctr"/>
            <a:r>
              <a:rPr lang="es-ES"/>
              <a:t>Imagen</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970671"/>
            <a:ext cx="2644776" cy="1390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4" y="2421711"/>
            <a:ext cx="2644776" cy="634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4" y="2417530"/>
            <a:ext cx="2644776" cy="212006"/>
          </a:xfr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a:solidFill>
                  <a:schemeClr val="bg1"/>
                </a:solidFill>
              </a:defRPr>
            </a:lvl1pPr>
            <a:lvl2pPr>
              <a:defRPr lang="de-DE" dirty="0"/>
            </a:lvl2pPr>
            <a:lvl3pPr>
              <a:defRPr lang="en-GB" dirty="0"/>
            </a:lvl3p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de-DE" err="1"/>
              <a:t>Nombre</a:t>
            </a:r>
            <a:r>
              <a:rPr lang="de-DE"/>
              <a:t> de la </a:t>
            </a:r>
            <a:r>
              <a:rPr lang="de-DE" err="1"/>
              <a:t>contraparte</a:t>
            </a:r>
            <a:endParaRPr lang="de-DE"/>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s-ES"/>
              <a:t>Añadir título haciendo clic</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4" y="2649415"/>
            <a:ext cx="2644776" cy="394453"/>
          </a:xfrm>
          <a:noFill/>
        </p:spPr>
        <p:txBody>
          <a:bodyPr lIns="72000" anchor="t"/>
          <a:lstStyle>
            <a:lvl1pPr>
              <a:lnSpc>
                <a:spcPct val="100000"/>
              </a:lnSpc>
              <a:spcBef>
                <a:spcPts val="0"/>
              </a:spcBef>
              <a:defRPr sz="800" b="0" baseline="0">
                <a:solidFill>
                  <a:schemeClr val="bg1"/>
                </a:solidFill>
              </a:defRPr>
            </a:lvl1pPr>
          </a:lstStyle>
          <a:p>
            <a:pPr lvl="0"/>
            <a:r>
              <a:rPr lang="de-DE"/>
              <a:t>MM/AAAA – MM/AAAA</a:t>
            </a:r>
            <a:br>
              <a:rPr lang="de-DE"/>
            </a:br>
            <a:r>
              <a:rPr lang="de-DE"/>
              <a:t>Volumen: 00 </a:t>
            </a:r>
            <a:r>
              <a:rPr lang="de-DE" err="1"/>
              <a:t>millones</a:t>
            </a:r>
            <a:r>
              <a:rPr lang="de-DE"/>
              <a:t> de </a:t>
            </a:r>
            <a:r>
              <a:rPr lang="de-DE" err="1"/>
              <a:t>euros</a:t>
            </a:r>
            <a:br>
              <a:rPr lang="de-DE"/>
            </a:br>
            <a:r>
              <a:rPr lang="de-DE" err="1"/>
              <a:t>Aporte</a:t>
            </a:r>
            <a:r>
              <a:rPr lang="de-DE"/>
              <a:t> </a:t>
            </a:r>
            <a:r>
              <a:rPr lang="de-DE" err="1"/>
              <a:t>público</a:t>
            </a:r>
            <a:r>
              <a:rPr lang="de-DE"/>
              <a:t>: 000.000 </a:t>
            </a:r>
            <a:r>
              <a:rPr lang="de-DE" err="1"/>
              <a:t>euros</a:t>
            </a:r>
            <a:endParaRPr lang="de-DE"/>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971310"/>
            <a:ext cx="2644776" cy="271797"/>
          </a:xfrm>
          <a:noFill/>
        </p:spPr>
        <p:txBody>
          <a:bodyPr lIns="72000" tIns="36000" bIns="36000" anchor="ctr"/>
          <a:lstStyle>
            <a:lvl1pPr>
              <a:defRPr sz="1100" b="1" baseline="0">
                <a:solidFill>
                  <a:schemeClr val="tx1"/>
                </a:solidFill>
              </a:defRPr>
            </a:lvl1pPr>
          </a:lstStyle>
          <a:p>
            <a:pPr lvl="0"/>
            <a:r>
              <a:rPr lang="de-DE" err="1"/>
              <a:t>Nombre</a:t>
            </a:r>
            <a:r>
              <a:rPr lang="de-DE"/>
              <a:t> del </a:t>
            </a:r>
            <a:r>
              <a:rPr lang="de-DE" err="1"/>
              <a:t>país</a:t>
            </a:r>
            <a:endParaRPr lang="de-DE"/>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4" y="1243108"/>
            <a:ext cx="2644776" cy="1117616"/>
          </a:xfr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000" b="0" kern="1200" baseline="0" dirty="0" smtClean="0">
                <a:solidFill>
                  <a:schemeClr val="tx1"/>
                </a:solidFill>
                <a:latin typeface="+mn-lt"/>
                <a:ea typeface="+mn-ea"/>
                <a:cs typeface="+mn-cs"/>
              </a:defRPr>
            </a:lvl1pPr>
          </a:lstStyle>
          <a:p>
            <a:pPr marL="0" lvl="0" indent="0" algn="l" defTabSz="685800" rtl="0" eaLnBrk="1" latinLnBrk="0" hangingPunct="1">
              <a:lnSpc>
                <a:spcPct val="100000"/>
              </a:lnSpc>
              <a:spcBef>
                <a:spcPts val="0"/>
              </a:spcBef>
              <a:buFont typeface="Arial" panose="020B0604020202020204" pitchFamily="34" charset="0"/>
              <a:buNone/>
            </a:pPr>
            <a:r>
              <a:rPr lang="de-DE" err="1"/>
              <a:t>Texto</a:t>
            </a:r>
            <a:r>
              <a:rPr lang="de-DE"/>
              <a:t> </a:t>
            </a:r>
            <a:r>
              <a:rPr lang="de-DE" err="1"/>
              <a:t>con</a:t>
            </a:r>
            <a:r>
              <a:rPr lang="de-DE"/>
              <a:t> </a:t>
            </a:r>
            <a:r>
              <a:rPr lang="de-DE" err="1"/>
              <a:t>el</a:t>
            </a:r>
            <a:r>
              <a:rPr lang="de-DE"/>
              <a:t> </a:t>
            </a:r>
            <a:r>
              <a:rPr lang="de-DE" err="1"/>
              <a:t>nombre</a:t>
            </a:r>
            <a:r>
              <a:rPr lang="de-DE"/>
              <a:t> del </a:t>
            </a:r>
            <a:r>
              <a:rPr lang="de-DE" err="1"/>
              <a:t>país</a:t>
            </a:r>
            <a:r>
              <a:rPr lang="de-DE"/>
              <a:t>.</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3310597" y="1020763"/>
            <a:ext cx="5717516" cy="3579812"/>
          </a:xfrm>
        </p:spPr>
        <p:txBody>
          <a:bodyPr/>
          <a:lstStyle>
            <a:lvl1pPr>
              <a:defRPr/>
            </a:lvl1pPr>
            <a:lvl2pPr>
              <a:defRPr/>
            </a:lvl2pPr>
            <a:lvl3pPr>
              <a:defRPr/>
            </a:lvl3p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3" name="Datumsplatzhalter 2">
            <a:extLst>
              <a:ext uri="{FF2B5EF4-FFF2-40B4-BE49-F238E27FC236}">
                <a16:creationId xmlns:a16="http://schemas.microsoft.com/office/drawing/2014/main" id="{68DE2E05-6712-49F0-9F11-CA750209F30B}"/>
              </a:ext>
            </a:extLst>
          </p:cNvPr>
          <p:cNvSpPr>
            <a:spLocks noGrp="1"/>
          </p:cNvSpPr>
          <p:nvPr>
            <p:ph type="dt" sz="half" idx="21"/>
          </p:nvPr>
        </p:nvSpPr>
        <p:spPr/>
        <p:txBody>
          <a:bodyPr/>
          <a:lstStyle/>
          <a:p>
            <a:r>
              <a:rPr lang="es-ES"/>
              <a:t>14.02.2019</a:t>
            </a:r>
          </a:p>
        </p:txBody>
      </p:sp>
      <p:sp>
        <p:nvSpPr>
          <p:cNvPr id="4" name="Fußzeilenplatzhalter 3">
            <a:extLst>
              <a:ext uri="{FF2B5EF4-FFF2-40B4-BE49-F238E27FC236}">
                <a16:creationId xmlns:a16="http://schemas.microsoft.com/office/drawing/2014/main" id="{87E70F1E-146B-45A9-BCA7-DD029CB2E564}"/>
              </a:ext>
            </a:extLst>
          </p:cNvPr>
          <p:cNvSpPr>
            <a:spLocks noGrp="1"/>
          </p:cNvSpPr>
          <p:nvPr>
            <p:ph type="ftr" sz="quarter" idx="22"/>
          </p:nvPr>
        </p:nvSpPr>
        <p:spPr/>
        <p:txBody>
          <a:bodyPr/>
          <a:lstStyle/>
          <a:p>
            <a:r>
              <a:rPr lang="es-ES"/>
              <a:t>Título de la presentación</a:t>
            </a:r>
          </a:p>
        </p:txBody>
      </p:sp>
      <p:sp>
        <p:nvSpPr>
          <p:cNvPr id="5" name="Foliennummernplatzhalter 4">
            <a:extLst>
              <a:ext uri="{FF2B5EF4-FFF2-40B4-BE49-F238E27FC236}">
                <a16:creationId xmlns:a16="http://schemas.microsoft.com/office/drawing/2014/main" id="{FED5D7B5-CBB9-4480-B09F-E66E777B1B2C}"/>
              </a:ext>
            </a:extLst>
          </p:cNvPr>
          <p:cNvSpPr>
            <a:spLocks noGrp="1"/>
          </p:cNvSpPr>
          <p:nvPr>
            <p:ph type="sldNum" sz="quarter" idx="23"/>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o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7" y="240212"/>
            <a:ext cx="8342492" cy="540544"/>
          </a:xfrm>
        </p:spPr>
        <p:txBody>
          <a:bodyPr/>
          <a:lstStyle>
            <a:lvl1pPr>
              <a:defRPr/>
            </a:lvl1pPr>
          </a:lstStyle>
          <a:p>
            <a:r>
              <a:rPr lang="es-ES"/>
              <a:t>Añadir título haciendo clic</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140284" y="2070719"/>
            <a:ext cx="3369561" cy="1025036"/>
          </a:xfrm>
        </p:spPr>
        <p:txBody>
          <a:bodyPr/>
          <a:lstStyle>
            <a:lvl1pPr>
              <a:lnSpc>
                <a:spcPct val="100000"/>
              </a:lnSpc>
              <a:spcBef>
                <a:spcPts val="0"/>
              </a:spcBef>
              <a:defRPr sz="1200"/>
            </a:lvl1pPr>
          </a:lstStyle>
          <a:p>
            <a:r>
              <a:rPr lang="fr-FR"/>
              <a:t>nombre.apellidos@giz.de</a:t>
            </a:r>
          </a:p>
          <a:p>
            <a:r>
              <a:rPr lang="fr-FR"/>
              <a:t>T +49 (0) x xx </a:t>
            </a:r>
            <a:r>
              <a:rPr lang="fr-FR" err="1"/>
              <a:t>xx</a:t>
            </a:r>
            <a:r>
              <a:rPr lang="fr-FR"/>
              <a:t> </a:t>
            </a:r>
            <a:r>
              <a:rPr lang="fr-FR" err="1"/>
              <a:t>xx</a:t>
            </a:r>
            <a:r>
              <a:rPr lang="fr-FR"/>
              <a:t> </a:t>
            </a:r>
          </a:p>
          <a:p>
            <a:r>
              <a:rPr lang="fr-FR"/>
              <a:t>F +49 (0) x xx </a:t>
            </a:r>
            <a:r>
              <a:rPr lang="fr-FR" err="1"/>
              <a:t>xx</a:t>
            </a:r>
            <a:r>
              <a:rPr lang="fr-FR"/>
              <a:t> </a:t>
            </a:r>
            <a:r>
              <a:rPr lang="fr-FR" err="1"/>
              <a:t>xx</a:t>
            </a:r>
            <a:endParaRPr lang="fr-FR"/>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140284" y="1392861"/>
            <a:ext cx="3369561" cy="176276"/>
          </a:xfrm>
        </p:spPr>
        <p:txBody>
          <a:bodyPr/>
          <a:lstStyle>
            <a:lvl1pPr>
              <a:defRPr sz="1200" b="1"/>
            </a:lvl1pPr>
          </a:lstStyle>
          <a:p>
            <a:r>
              <a:rPr lang="de-DE" err="1"/>
              <a:t>Nombre</a:t>
            </a:r>
            <a:r>
              <a:rPr lang="de-DE"/>
              <a:t> y </a:t>
            </a:r>
            <a:r>
              <a:rPr lang="de-DE" err="1"/>
              <a:t>apellido</a:t>
            </a:r>
            <a:r>
              <a:rPr lang="de-DE"/>
              <a:t>(s)</a:t>
            </a:r>
            <a:endParaRPr lang="en-GB"/>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140284" y="1635978"/>
            <a:ext cx="3369561" cy="176276"/>
          </a:xfrm>
        </p:spPr>
        <p:txBody>
          <a:bodyPr/>
          <a:lstStyle>
            <a:lvl1pPr>
              <a:defRPr sz="1200"/>
            </a:lvl1pPr>
          </a:lstStyle>
          <a:p>
            <a:r>
              <a:rPr lang="de-DE" err="1"/>
              <a:t>Función</a:t>
            </a:r>
            <a:r>
              <a:rPr lang="de-DE"/>
              <a:t>, </a:t>
            </a:r>
            <a:r>
              <a:rPr lang="de-DE" err="1"/>
              <a:t>lugar</a:t>
            </a:r>
            <a:endParaRPr lang="de-DE"/>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392861"/>
            <a:ext cx="1468079" cy="1702892"/>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39" name="Grafik 38">
            <a:extLst>
              <a:ext uri="{FF2B5EF4-FFF2-40B4-BE49-F238E27FC236}">
                <a16:creationId xmlns:a16="http://schemas.microsoft.com/office/drawing/2014/main" id="{E3F751BB-E4FA-4732-80BD-F94670E22B0F}"/>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https://twitter.com/giz_gmbh</a:t>
            </a:r>
          </a:p>
        </p:txBody>
      </p:sp>
      <p:sp>
        <p:nvSpPr>
          <p:cNvPr id="47" name="TextBox 7">
            <a:extLst>
              <a:ext uri="{FF2B5EF4-FFF2-40B4-BE49-F238E27FC236}">
                <a16:creationId xmlns:a16="http://schemas.microsoft.com/office/drawing/2014/main" id="{143F2906-482C-48A6-8D87-67C6BCEBAF8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https://www.facebook.com/gizprofile/</a:t>
            </a:r>
          </a:p>
        </p:txBody>
      </p:sp>
      <p:sp>
        <p:nvSpPr>
          <p:cNvPr id="2" name="Datumsplatzhalter 1">
            <a:extLst>
              <a:ext uri="{FF2B5EF4-FFF2-40B4-BE49-F238E27FC236}">
                <a16:creationId xmlns:a16="http://schemas.microsoft.com/office/drawing/2014/main" id="{CEA6B603-AED2-46A7-AE29-2D5EAAC6246B}"/>
              </a:ext>
            </a:extLst>
          </p:cNvPr>
          <p:cNvSpPr>
            <a:spLocks noGrp="1"/>
          </p:cNvSpPr>
          <p:nvPr>
            <p:ph type="dt" sz="half" idx="24"/>
          </p:nvPr>
        </p:nvSpPr>
        <p:spPr/>
        <p:txBody>
          <a:bodyPr/>
          <a:lstStyle/>
          <a:p>
            <a:r>
              <a:rPr lang="es-ES"/>
              <a:t>14.02.2019</a:t>
            </a:r>
          </a:p>
        </p:txBody>
      </p:sp>
      <p:sp>
        <p:nvSpPr>
          <p:cNvPr id="3" name="Fußzeilenplatzhalter 2">
            <a:extLst>
              <a:ext uri="{FF2B5EF4-FFF2-40B4-BE49-F238E27FC236}">
                <a16:creationId xmlns:a16="http://schemas.microsoft.com/office/drawing/2014/main" id="{B8739D72-540A-49AE-BA89-13BD14BF0156}"/>
              </a:ext>
            </a:extLst>
          </p:cNvPr>
          <p:cNvSpPr>
            <a:spLocks noGrp="1"/>
          </p:cNvSpPr>
          <p:nvPr>
            <p:ph type="ftr" sz="quarter" idx="25"/>
          </p:nvPr>
        </p:nvSpPr>
        <p:spPr/>
        <p:txBody>
          <a:bodyPr/>
          <a:lstStyle/>
          <a:p>
            <a:r>
              <a:rPr lang="es-ES"/>
              <a:t>Título de la presentación</a:t>
            </a:r>
          </a:p>
        </p:txBody>
      </p:sp>
      <p:sp>
        <p:nvSpPr>
          <p:cNvPr id="4" name="Foliennummernplatzhalter 3">
            <a:extLst>
              <a:ext uri="{FF2B5EF4-FFF2-40B4-BE49-F238E27FC236}">
                <a16:creationId xmlns:a16="http://schemas.microsoft.com/office/drawing/2014/main" id="{E73BDBE8-98AD-471D-A81E-67AAC5819DBE}"/>
              </a:ext>
            </a:extLst>
          </p:cNvPr>
          <p:cNvSpPr>
            <a:spLocks noGrp="1"/>
          </p:cNvSpPr>
          <p:nvPr>
            <p:ph type="sldNum" sz="quarter" idx="26"/>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o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https://www.facebook.com/gizprofile/</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59062" y="2070719"/>
            <a:ext cx="2570185" cy="601268"/>
          </a:xfrm>
        </p:spPr>
        <p:txBody>
          <a:bodyPr/>
          <a:lstStyle>
            <a:lvl1pPr>
              <a:lnSpc>
                <a:spcPct val="100000"/>
              </a:lnSpc>
              <a:spcBef>
                <a:spcPts val="0"/>
              </a:spcBef>
              <a:defRPr sz="1200"/>
            </a:lvl1pPr>
          </a:lstStyle>
          <a:p>
            <a:r>
              <a:rPr lang="fr-FR"/>
              <a:t>nombre.apellidos@giz.de</a:t>
            </a:r>
          </a:p>
          <a:p>
            <a:r>
              <a:rPr lang="fr-FR"/>
              <a:t>T +49 (0) x xx </a:t>
            </a:r>
            <a:r>
              <a:rPr lang="fr-FR" err="1"/>
              <a:t>xx</a:t>
            </a:r>
            <a:r>
              <a:rPr lang="fr-FR"/>
              <a:t> </a:t>
            </a:r>
            <a:r>
              <a:rPr lang="fr-FR" err="1"/>
              <a:t>xx</a:t>
            </a:r>
            <a:r>
              <a:rPr lang="fr-FR"/>
              <a:t> </a:t>
            </a:r>
          </a:p>
          <a:p>
            <a:r>
              <a:rPr lang="fr-FR"/>
              <a:t>F +49 (0) x xx </a:t>
            </a:r>
            <a:r>
              <a:rPr lang="fr-FR" err="1"/>
              <a:t>xx</a:t>
            </a:r>
            <a:r>
              <a:rPr lang="fr-FR"/>
              <a:t> </a:t>
            </a:r>
            <a:r>
              <a:rPr lang="fr-FR" err="1"/>
              <a:t>xx</a:t>
            </a:r>
            <a:endParaRPr lang="fr-FR"/>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59062" y="1392861"/>
            <a:ext cx="2570185" cy="176276"/>
          </a:xfrm>
        </p:spPr>
        <p:txBody>
          <a:bodyPr/>
          <a:lstStyle>
            <a:lvl1pPr>
              <a:defRPr sz="1200" b="1"/>
            </a:lvl1pPr>
          </a:lstStyle>
          <a:p>
            <a:r>
              <a:rPr lang="de-DE" err="1"/>
              <a:t>Nombre</a:t>
            </a:r>
            <a:r>
              <a:rPr lang="de-DE"/>
              <a:t> y </a:t>
            </a:r>
            <a:r>
              <a:rPr lang="de-DE" err="1"/>
              <a:t>apellido</a:t>
            </a:r>
            <a:r>
              <a:rPr lang="de-DE"/>
              <a:t>(s)</a:t>
            </a:r>
            <a:endParaRPr lang="en-GB"/>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59062" y="1635978"/>
            <a:ext cx="2570185" cy="176276"/>
          </a:xfrm>
        </p:spPr>
        <p:txBody>
          <a:bodyPr/>
          <a:lstStyle>
            <a:lvl1pPr>
              <a:defRPr sz="1200"/>
            </a:lvl1pPr>
          </a:lstStyle>
          <a:p>
            <a:r>
              <a:rPr lang="de-DE" err="1"/>
              <a:t>Función</a:t>
            </a:r>
            <a:r>
              <a:rPr lang="de-DE"/>
              <a:t>, </a:t>
            </a:r>
            <a:r>
              <a:rPr lang="de-DE" err="1"/>
              <a:t>lugar</a:t>
            </a:r>
            <a:endParaRPr lang="de-DE"/>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44981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242653" y="2070719"/>
            <a:ext cx="2671574" cy="601268"/>
          </a:xfrm>
        </p:spPr>
        <p:txBody>
          <a:bodyPr/>
          <a:lstStyle>
            <a:lvl1pPr>
              <a:lnSpc>
                <a:spcPct val="100000"/>
              </a:lnSpc>
              <a:spcBef>
                <a:spcPts val="0"/>
              </a:spcBef>
              <a:defRPr sz="1200"/>
            </a:lvl1pPr>
          </a:lstStyle>
          <a:p>
            <a:r>
              <a:rPr lang="fr-FR"/>
              <a:t>nombre.apellidos@giz.de</a:t>
            </a:r>
          </a:p>
          <a:p>
            <a:r>
              <a:rPr lang="fr-FR"/>
              <a:t>T +49 (0) x xx </a:t>
            </a:r>
            <a:r>
              <a:rPr lang="fr-FR" err="1"/>
              <a:t>xx</a:t>
            </a:r>
            <a:r>
              <a:rPr lang="fr-FR"/>
              <a:t> </a:t>
            </a:r>
            <a:r>
              <a:rPr lang="fr-FR" err="1"/>
              <a:t>xx</a:t>
            </a:r>
            <a:r>
              <a:rPr lang="fr-FR"/>
              <a:t> </a:t>
            </a:r>
          </a:p>
          <a:p>
            <a:r>
              <a:rPr lang="fr-FR"/>
              <a:t>F +49 (0) x xx </a:t>
            </a:r>
            <a:r>
              <a:rPr lang="fr-FR" err="1"/>
              <a:t>xx</a:t>
            </a:r>
            <a:r>
              <a:rPr lang="fr-FR"/>
              <a:t> </a:t>
            </a:r>
            <a:r>
              <a:rPr lang="fr-FR" err="1"/>
              <a:t>xx</a:t>
            </a:r>
            <a:endParaRPr lang="fr-FR"/>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242653" y="1392861"/>
            <a:ext cx="2671574" cy="176276"/>
          </a:xfrm>
        </p:spPr>
        <p:txBody>
          <a:bodyPr/>
          <a:lstStyle>
            <a:lvl1pPr>
              <a:defRPr sz="1200" b="1"/>
            </a:lvl1pPr>
          </a:lstStyle>
          <a:p>
            <a:r>
              <a:rPr lang="de-DE" err="1"/>
              <a:t>Nombre</a:t>
            </a:r>
            <a:r>
              <a:rPr lang="de-DE"/>
              <a:t> y </a:t>
            </a:r>
            <a:r>
              <a:rPr lang="de-DE" err="1"/>
              <a:t>apellido</a:t>
            </a:r>
            <a:r>
              <a:rPr lang="de-DE"/>
              <a:t>(s)</a:t>
            </a:r>
            <a:endParaRPr lang="en-GB"/>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242653" y="1635978"/>
            <a:ext cx="2671574" cy="176276"/>
          </a:xfrm>
        </p:spPr>
        <p:txBody>
          <a:bodyPr/>
          <a:lstStyle>
            <a:lvl1pPr>
              <a:defRPr sz="1200"/>
            </a:lvl1pPr>
          </a:lstStyle>
          <a:p>
            <a:r>
              <a:rPr lang="de-DE" err="1"/>
              <a:t>Función</a:t>
            </a:r>
            <a:r>
              <a:rPr lang="de-DE"/>
              <a:t>, </a:t>
            </a:r>
            <a:r>
              <a:rPr lang="de-DE" err="1"/>
              <a:t>lugar</a:t>
            </a:r>
            <a:endParaRPr lang="de-DE"/>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73340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240212"/>
            <a:ext cx="8464411" cy="540544"/>
          </a:xfrm>
        </p:spPr>
        <p:txBody>
          <a:bodyPr/>
          <a:lstStyle>
            <a:lvl1pPr>
              <a:defRPr/>
            </a:lvl1pPr>
          </a:lstStyle>
          <a:p>
            <a:r>
              <a:rPr lang="es-ES"/>
              <a:t>Añadir título haciendo clic</a:t>
            </a:r>
          </a:p>
        </p:txBody>
      </p:sp>
      <p:sp>
        <p:nvSpPr>
          <p:cNvPr id="2" name="Datumsplatzhalter 1">
            <a:extLst>
              <a:ext uri="{FF2B5EF4-FFF2-40B4-BE49-F238E27FC236}">
                <a16:creationId xmlns:a16="http://schemas.microsoft.com/office/drawing/2014/main" id="{41E483CD-F19D-41A3-BDCA-6CBC957D249B}"/>
              </a:ext>
            </a:extLst>
          </p:cNvPr>
          <p:cNvSpPr>
            <a:spLocks noGrp="1"/>
          </p:cNvSpPr>
          <p:nvPr>
            <p:ph type="dt" sz="half" idx="28"/>
          </p:nvPr>
        </p:nvSpPr>
        <p:spPr/>
        <p:txBody>
          <a:bodyPr/>
          <a:lstStyle/>
          <a:p>
            <a:r>
              <a:rPr lang="es-ES"/>
              <a:t>14.02.2019</a:t>
            </a:r>
          </a:p>
        </p:txBody>
      </p:sp>
      <p:sp>
        <p:nvSpPr>
          <p:cNvPr id="3" name="Fußzeilenplatzhalter 2">
            <a:extLst>
              <a:ext uri="{FF2B5EF4-FFF2-40B4-BE49-F238E27FC236}">
                <a16:creationId xmlns:a16="http://schemas.microsoft.com/office/drawing/2014/main" id="{BB06DC9B-073A-4FF3-9BA2-1E75789AF6F5}"/>
              </a:ext>
            </a:extLst>
          </p:cNvPr>
          <p:cNvSpPr>
            <a:spLocks noGrp="1"/>
          </p:cNvSpPr>
          <p:nvPr>
            <p:ph type="ftr" sz="quarter" idx="29"/>
          </p:nvPr>
        </p:nvSpPr>
        <p:spPr/>
        <p:txBody>
          <a:bodyPr/>
          <a:lstStyle/>
          <a:p>
            <a:r>
              <a:rPr lang="es-ES"/>
              <a:t>Título de la presentación</a:t>
            </a:r>
          </a:p>
        </p:txBody>
      </p:sp>
      <p:sp>
        <p:nvSpPr>
          <p:cNvPr id="4" name="Foliennummernplatzhalter 3">
            <a:extLst>
              <a:ext uri="{FF2B5EF4-FFF2-40B4-BE49-F238E27FC236}">
                <a16:creationId xmlns:a16="http://schemas.microsoft.com/office/drawing/2014/main" id="{AD5C1195-3510-4D99-97F7-C8AE84ACDFFE}"/>
              </a:ext>
            </a:extLst>
          </p:cNvPr>
          <p:cNvSpPr>
            <a:spLocks noGrp="1"/>
          </p:cNvSpPr>
          <p:nvPr>
            <p:ph type="sldNum" sz="quarter" idx="30"/>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o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33351"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240212"/>
            <a:ext cx="8560833" cy="540544"/>
          </a:xfrm>
        </p:spPr>
        <p:txBody>
          <a:bodyPr/>
          <a:lstStyle>
            <a:lvl1pPr>
              <a:defRPr/>
            </a:lvl1pPr>
          </a:lstStyle>
          <a:p>
            <a:r>
              <a:rPr lang="es-ES"/>
              <a:t>Añadir título haciendo clic</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2974463"/>
            <a:ext cx="2608495" cy="540112"/>
          </a:xfrm>
        </p:spPr>
        <p:txBody>
          <a:bodyPr/>
          <a:lstStyle>
            <a:lvl1pPr>
              <a:lnSpc>
                <a:spcPct val="100000"/>
              </a:lnSpc>
              <a:spcBef>
                <a:spcPts val="0"/>
              </a:spcBef>
              <a:defRPr sz="1000"/>
            </a:lvl1pPr>
          </a:lstStyle>
          <a:p>
            <a:r>
              <a:rPr lang="fr-FR"/>
              <a:t>nombre.apellidos@giz.de</a:t>
            </a:r>
          </a:p>
          <a:p>
            <a:r>
              <a:rPr lang="fr-FR"/>
              <a:t>T +49 (0) x xx </a:t>
            </a:r>
            <a:r>
              <a:rPr lang="fr-FR" err="1"/>
              <a:t>xx</a:t>
            </a:r>
            <a:r>
              <a:rPr lang="fr-FR"/>
              <a:t> </a:t>
            </a:r>
            <a:r>
              <a:rPr lang="fr-FR" err="1"/>
              <a:t>xx</a:t>
            </a:r>
            <a:r>
              <a:rPr lang="fr-FR"/>
              <a:t> </a:t>
            </a:r>
          </a:p>
          <a:p>
            <a:r>
              <a:rPr lang="fr-FR"/>
              <a:t>F +49 (0) x xx </a:t>
            </a:r>
            <a:r>
              <a:rPr lang="fr-FR" err="1"/>
              <a:t>xx</a:t>
            </a:r>
            <a:r>
              <a:rPr lang="fr-FR"/>
              <a:t> </a:t>
            </a:r>
            <a:r>
              <a:rPr lang="fr-FR" err="1"/>
              <a:t>xx</a:t>
            </a:r>
            <a:endParaRPr lang="fr-FR"/>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508898"/>
            <a:ext cx="2608495" cy="176276"/>
          </a:xfrm>
        </p:spPr>
        <p:txBody>
          <a:bodyPr/>
          <a:lstStyle>
            <a:lvl1pPr>
              <a:defRPr sz="1000" b="1"/>
            </a:lvl1pPr>
          </a:lstStyle>
          <a:p>
            <a:r>
              <a:rPr lang="de-DE" err="1"/>
              <a:t>Nombre</a:t>
            </a:r>
            <a:r>
              <a:rPr lang="de-DE"/>
              <a:t> y </a:t>
            </a:r>
            <a:r>
              <a:rPr lang="de-DE" err="1"/>
              <a:t>apellido</a:t>
            </a:r>
            <a:r>
              <a:rPr lang="de-DE"/>
              <a:t>(s)</a:t>
            </a:r>
            <a:endParaRPr lang="en-GB"/>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686369"/>
            <a:ext cx="2608495" cy="176276"/>
          </a:xfrm>
        </p:spPr>
        <p:txBody>
          <a:bodyPr/>
          <a:lstStyle>
            <a:lvl1pPr>
              <a:defRPr sz="1000"/>
            </a:lvl1pPr>
          </a:lstStyle>
          <a:p>
            <a:r>
              <a:rPr lang="de-DE" err="1"/>
              <a:t>Función</a:t>
            </a:r>
            <a:r>
              <a:rPr lang="de-DE"/>
              <a:t>, </a:t>
            </a:r>
            <a:r>
              <a:rPr lang="de-DE" err="1"/>
              <a:t>lugar</a:t>
            </a:r>
            <a:endParaRPr lang="de-DE"/>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8"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s-ES"/>
              <a:t>Imagen</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2974463"/>
            <a:ext cx="2608495" cy="540112"/>
          </a:xfrm>
        </p:spPr>
        <p:txBody>
          <a:bodyPr/>
          <a:lstStyle>
            <a:lvl1pPr>
              <a:lnSpc>
                <a:spcPct val="100000"/>
              </a:lnSpc>
              <a:spcBef>
                <a:spcPts val="0"/>
              </a:spcBef>
              <a:defRPr sz="1000"/>
            </a:lvl1pPr>
          </a:lstStyle>
          <a:p>
            <a:r>
              <a:rPr lang="fr-FR"/>
              <a:t>nombre.apellidos@giz.de</a:t>
            </a:r>
          </a:p>
          <a:p>
            <a:r>
              <a:rPr lang="fr-FR"/>
              <a:t>T +49 (0) x xx </a:t>
            </a:r>
            <a:r>
              <a:rPr lang="fr-FR" err="1"/>
              <a:t>xx</a:t>
            </a:r>
            <a:r>
              <a:rPr lang="fr-FR"/>
              <a:t> </a:t>
            </a:r>
            <a:r>
              <a:rPr lang="fr-FR" err="1"/>
              <a:t>xx</a:t>
            </a:r>
            <a:r>
              <a:rPr lang="fr-FR"/>
              <a:t> </a:t>
            </a:r>
          </a:p>
          <a:p>
            <a:r>
              <a:rPr lang="fr-FR"/>
              <a:t>F +49 (0) x xx </a:t>
            </a:r>
            <a:r>
              <a:rPr lang="fr-FR" err="1"/>
              <a:t>xx</a:t>
            </a:r>
            <a:r>
              <a:rPr lang="fr-FR"/>
              <a:t> </a:t>
            </a:r>
            <a:r>
              <a:rPr lang="fr-FR" err="1"/>
              <a:t>xx</a:t>
            </a:r>
            <a:endParaRPr lang="fr-FR"/>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508898"/>
            <a:ext cx="2608495" cy="176276"/>
          </a:xfrm>
        </p:spPr>
        <p:txBody>
          <a:bodyPr/>
          <a:lstStyle>
            <a:lvl1pPr>
              <a:defRPr sz="1000" b="1"/>
            </a:lvl1pPr>
          </a:lstStyle>
          <a:p>
            <a:r>
              <a:rPr lang="de-DE" err="1"/>
              <a:t>Nombre</a:t>
            </a:r>
            <a:r>
              <a:rPr lang="de-DE"/>
              <a:t> y </a:t>
            </a:r>
            <a:r>
              <a:rPr lang="de-DE" err="1"/>
              <a:t>apellido</a:t>
            </a:r>
            <a:r>
              <a:rPr lang="de-DE"/>
              <a:t>(s)</a:t>
            </a:r>
            <a:endParaRPr lang="en-GB"/>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686369"/>
            <a:ext cx="2608495" cy="176276"/>
          </a:xfrm>
        </p:spPr>
        <p:txBody>
          <a:bodyPr/>
          <a:lstStyle>
            <a:lvl1pPr>
              <a:defRPr sz="1000"/>
            </a:lvl1pPr>
          </a:lstStyle>
          <a:p>
            <a:r>
              <a:rPr lang="de-DE" err="1"/>
              <a:t>Función</a:t>
            </a:r>
            <a:r>
              <a:rPr lang="de-DE"/>
              <a:t>, </a:t>
            </a:r>
            <a:r>
              <a:rPr lang="de-DE" err="1"/>
              <a:t>lugar</a:t>
            </a:r>
            <a:endParaRPr lang="de-DE"/>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348459" y="1177157"/>
            <a:ext cx="1016580" cy="1179178"/>
          </a:xfr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lvl="0" algn="ctr"/>
            <a:r>
              <a:rPr lang="es-ES"/>
              <a:t>Imagen</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2974463"/>
            <a:ext cx="2608495" cy="540112"/>
          </a:xfrm>
        </p:spPr>
        <p:txBody>
          <a:bodyPr/>
          <a:lstStyle>
            <a:lvl1pPr>
              <a:lnSpc>
                <a:spcPct val="100000"/>
              </a:lnSpc>
              <a:spcBef>
                <a:spcPts val="0"/>
              </a:spcBef>
              <a:defRPr sz="1000"/>
            </a:lvl1pPr>
          </a:lstStyle>
          <a:p>
            <a:r>
              <a:rPr lang="fr-FR"/>
              <a:t>nombre.apellidos@giz.de</a:t>
            </a:r>
          </a:p>
          <a:p>
            <a:r>
              <a:rPr lang="fr-FR"/>
              <a:t>T +49 (0) x xx </a:t>
            </a:r>
            <a:r>
              <a:rPr lang="fr-FR" err="1"/>
              <a:t>xx</a:t>
            </a:r>
            <a:r>
              <a:rPr lang="fr-FR"/>
              <a:t> </a:t>
            </a:r>
            <a:r>
              <a:rPr lang="fr-FR" err="1"/>
              <a:t>xx</a:t>
            </a:r>
            <a:r>
              <a:rPr lang="fr-FR"/>
              <a:t> </a:t>
            </a:r>
          </a:p>
          <a:p>
            <a:r>
              <a:rPr lang="fr-FR"/>
              <a:t>F +49 (0) x xx </a:t>
            </a:r>
            <a:r>
              <a:rPr lang="fr-FR" err="1"/>
              <a:t>xx</a:t>
            </a:r>
            <a:r>
              <a:rPr lang="fr-FR"/>
              <a:t> </a:t>
            </a:r>
            <a:r>
              <a:rPr lang="fr-FR" err="1"/>
              <a:t>xx</a:t>
            </a:r>
            <a:endParaRPr lang="fr-FR"/>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508898"/>
            <a:ext cx="2608495" cy="176276"/>
          </a:xfrm>
        </p:spPr>
        <p:txBody>
          <a:bodyPr/>
          <a:lstStyle>
            <a:lvl1pPr>
              <a:defRPr sz="1000" b="1"/>
            </a:lvl1pPr>
          </a:lstStyle>
          <a:p>
            <a:r>
              <a:rPr lang="de-DE" err="1"/>
              <a:t>Nombre</a:t>
            </a:r>
            <a:r>
              <a:rPr lang="de-DE"/>
              <a:t> y </a:t>
            </a:r>
            <a:r>
              <a:rPr lang="de-DE" err="1"/>
              <a:t>apellido</a:t>
            </a:r>
            <a:r>
              <a:rPr lang="de-DE"/>
              <a:t>(s)</a:t>
            </a:r>
            <a:endParaRPr lang="en-GB"/>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686369"/>
            <a:ext cx="2608495" cy="176276"/>
          </a:xfrm>
        </p:spPr>
        <p:txBody>
          <a:bodyPr/>
          <a:lstStyle>
            <a:lvl1pPr>
              <a:defRPr sz="1000"/>
            </a:lvl1pPr>
          </a:lstStyle>
          <a:p>
            <a:r>
              <a:rPr lang="de-DE" err="1"/>
              <a:t>Función</a:t>
            </a:r>
            <a:r>
              <a:rPr lang="de-DE"/>
              <a:t>, </a:t>
            </a:r>
            <a:r>
              <a:rPr lang="de-DE" err="1"/>
              <a:t>lugar</a:t>
            </a:r>
            <a:endParaRPr lang="de-DE"/>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247100"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s-ES"/>
              <a:t>Imagen</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4961178" y="4056187"/>
            <a:ext cx="234516" cy="234514"/>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4052697"/>
            <a:ext cx="2255746"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https://www.facebook.com/gizprofile/</a:t>
            </a:r>
          </a:p>
        </p:txBody>
      </p:sp>
      <p:sp>
        <p:nvSpPr>
          <p:cNvPr id="2" name="Datumsplatzhalter 1">
            <a:extLst>
              <a:ext uri="{FF2B5EF4-FFF2-40B4-BE49-F238E27FC236}">
                <a16:creationId xmlns:a16="http://schemas.microsoft.com/office/drawing/2014/main" id="{4A59D2F4-6182-4A86-A5C5-1F36C72E8F0E}"/>
              </a:ext>
            </a:extLst>
          </p:cNvPr>
          <p:cNvSpPr>
            <a:spLocks noGrp="1"/>
          </p:cNvSpPr>
          <p:nvPr>
            <p:ph type="dt" sz="half" idx="32"/>
          </p:nvPr>
        </p:nvSpPr>
        <p:spPr/>
        <p:txBody>
          <a:bodyPr/>
          <a:lstStyle/>
          <a:p>
            <a:r>
              <a:rPr lang="es-ES"/>
              <a:t>14.02.2019</a:t>
            </a:r>
          </a:p>
        </p:txBody>
      </p:sp>
      <p:sp>
        <p:nvSpPr>
          <p:cNvPr id="3" name="Fußzeilenplatzhalter 2">
            <a:extLst>
              <a:ext uri="{FF2B5EF4-FFF2-40B4-BE49-F238E27FC236}">
                <a16:creationId xmlns:a16="http://schemas.microsoft.com/office/drawing/2014/main" id="{425E7718-DF2F-46FC-9FB2-A0154A92C3E2}"/>
              </a:ext>
            </a:extLst>
          </p:cNvPr>
          <p:cNvSpPr>
            <a:spLocks noGrp="1"/>
          </p:cNvSpPr>
          <p:nvPr>
            <p:ph type="ftr" sz="quarter" idx="33"/>
          </p:nvPr>
        </p:nvSpPr>
        <p:spPr/>
        <p:txBody>
          <a:bodyPr/>
          <a:lstStyle/>
          <a:p>
            <a:r>
              <a:rPr lang="es-ES"/>
              <a:t>Título de la presentación</a:t>
            </a:r>
          </a:p>
        </p:txBody>
      </p:sp>
      <p:sp>
        <p:nvSpPr>
          <p:cNvPr id="4" name="Foliennummernplatzhalter 3">
            <a:extLst>
              <a:ext uri="{FF2B5EF4-FFF2-40B4-BE49-F238E27FC236}">
                <a16:creationId xmlns:a16="http://schemas.microsoft.com/office/drawing/2014/main" id="{83BD616A-981C-4160-907F-2A913DECB9D5}"/>
              </a:ext>
            </a:extLst>
          </p:cNvPr>
          <p:cNvSpPr>
            <a:spLocks noGrp="1"/>
          </p:cNvSpPr>
          <p:nvPr>
            <p:ph type="sldNum" sz="quarter" idx="34"/>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ítulo foto">
    <p:spTree>
      <p:nvGrpSpPr>
        <p:cNvPr id="1" name=""/>
        <p:cNvGrpSpPr/>
        <p:nvPr/>
      </p:nvGrpSpPr>
      <p:grpSpPr>
        <a:xfrm>
          <a:off x="0" y="0"/>
          <a:ext cx="0" cy="0"/>
          <a:chOff x="0" y="0"/>
          <a:chExt cx="0" cy="0"/>
        </a:xfrm>
      </p:grpSpPr>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5295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s-ES"/>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3826042" y="128165"/>
            <a:ext cx="1476375" cy="528606"/>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a:ln>
                  <a:noFill/>
                </a:ln>
                <a:solidFill>
                  <a:prstClr val="black"/>
                </a:solidFill>
                <a:effectLst/>
                <a:uLnTx/>
                <a:uFillTx/>
                <a:latin typeface="+mn-lt"/>
              </a:rPr>
              <a:t>1. Haga clic en este símbolo para añadir una nueva fotografía.</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444717" y="128165"/>
            <a:ext cx="1476375" cy="54938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a:ln>
                  <a:noFill/>
                </a:ln>
                <a:solidFill>
                  <a:prstClr val="black"/>
                </a:solidFill>
                <a:effectLst/>
                <a:uLnTx/>
                <a:uFillTx/>
                <a:latin typeface="+mn-lt"/>
              </a:rPr>
              <a:t>2. Para restablecer </a:t>
            </a:r>
            <a:br>
              <a:rPr kumimoji="0" lang="es-ES" sz="1050" b="0" i="0" u="none" strike="noStrike" kern="1200" cap="none" spc="0" normalizeH="0" baseline="0" noProof="0">
                <a:ln>
                  <a:noFill/>
                </a:ln>
                <a:solidFill>
                  <a:prstClr val="black"/>
                </a:solidFill>
                <a:effectLst/>
                <a:uLnTx/>
                <a:uFillTx/>
                <a:latin typeface="+mn-lt"/>
              </a:rPr>
            </a:br>
            <a:r>
              <a:rPr kumimoji="0" lang="es-ES" sz="1050" b="0" i="0" u="none" strike="noStrike" kern="1200" cap="none" spc="0" normalizeH="0" baseline="0" noProof="0">
                <a:ln>
                  <a:noFill/>
                </a:ln>
                <a:solidFill>
                  <a:prstClr val="black"/>
                </a:solidFill>
                <a:effectLst/>
                <a:uLnTx/>
                <a:uFillTx/>
                <a:latin typeface="+mn-lt"/>
              </a:rPr>
              <a:t>el diseño de la diapositiva:</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214240" y="128165"/>
            <a:ext cx="2021839" cy="6740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a:ln>
                  <a:noFill/>
                </a:ln>
                <a:solidFill>
                  <a:prstClr val="black"/>
                </a:solidFill>
                <a:effectLst/>
                <a:uLnTx/>
                <a:uFillTx/>
                <a:latin typeface="+mn-lt"/>
              </a:rPr>
              <a:t>3. En caso necesario, escoja una parte de la fotografía mediante “Recortar”.</a:t>
            </a:r>
            <a:br>
              <a:rPr lang="es-ES" sz="1050"/>
            </a:br>
            <a:endParaRPr kumimoji="0" lang="es-ES" sz="1050" b="0" i="0" u="none" strike="noStrike" kern="1200" cap="none" spc="0" normalizeH="0" baseline="0" noProof="0">
              <a:ln>
                <a:noFill/>
              </a:ln>
              <a:solidFill>
                <a:prstClr val="black"/>
              </a:solidFill>
              <a:effectLst/>
              <a:uLnTx/>
              <a:uFillTx/>
              <a:latin typeface="+mn-lt"/>
              <a:ea typeface="+mn-ea"/>
              <a:cs typeface="+mn-cs"/>
            </a:endParaRPr>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4595052" y="177800"/>
            <a:ext cx="4533933"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Haga clic en la imagen que figura sobre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Elimine la imagen mediante la tecla “Supr”.</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 Haga clic en el pequeño símbolo situado en el centro de la página.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Seleccione una fotografía.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“Inicio/Restablecer” para restablecer el diseño de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En caso necesario, escoja una parte de la fotografía mediante “Formato/Recortar”.</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635156"/>
            <a:ext cx="8893865" cy="3030064"/>
          </a:xfrm>
          <a:prstGeom prst="rect">
            <a:avLst/>
          </a:prstGeom>
          <a:blipFill dpi="0" rotWithShape="1">
            <a:blip r:embed="rId4">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es-ES"/>
              <a:t>Diapositiva de título/encabezado</a:t>
            </a:r>
            <a:br>
              <a:rPr lang="es-ES"/>
            </a:br>
            <a:r>
              <a:rPr lang="es-ES"/>
              <a:t>con fotografía de fondo (sustituible)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7457666" y="1475105"/>
            <a:ext cx="1246909" cy="860367"/>
          </a:xfrm>
          <a:prstGeom prst="rect">
            <a:avLst/>
          </a:prstGeom>
        </p:spPr>
      </p:pic>
      <p:pic>
        <p:nvPicPr>
          <p:cNvPr id="7" name="Grafik 6" descr="Ein Bild, das Screenshot enthält.&#10;&#10;Automatisch generierte Beschreibung">
            <a:extLst>
              <a:ext uri="{FF2B5EF4-FFF2-40B4-BE49-F238E27FC236}">
                <a16:creationId xmlns:a16="http://schemas.microsoft.com/office/drawing/2014/main" id="{6E759A33-1ECA-4EA3-8A06-178E18BF7040}"/>
              </a:ext>
            </a:extLst>
          </p:cNvPr>
          <p:cNvPicPr>
            <a:picLocks noChangeAspect="1"/>
          </p:cNvPicPr>
          <p:nvPr userDrawn="1"/>
        </p:nvPicPr>
        <p:blipFill rotWithShape="1">
          <a:blip r:embed="rId6"/>
          <a:srcRect l="27949" t="24404" r="52761"/>
          <a:stretch/>
        </p:blipFill>
        <p:spPr>
          <a:xfrm>
            <a:off x="7442540" y="896469"/>
            <a:ext cx="426990" cy="487642"/>
          </a:xfrm>
          <a:prstGeom prst="rect">
            <a:avLst/>
          </a:prstGeom>
        </p:spPr>
      </p:pic>
      <p:pic>
        <p:nvPicPr>
          <p:cNvPr id="14" name="Grafik 13" descr="Ein Bild, das Screenshot enthält.&#10;&#10;Automatisch generierte Beschreibung">
            <a:extLst>
              <a:ext uri="{FF2B5EF4-FFF2-40B4-BE49-F238E27FC236}">
                <a16:creationId xmlns:a16="http://schemas.microsoft.com/office/drawing/2014/main" id="{1D0320E8-0618-47ED-906F-B50495B1344A}"/>
              </a:ext>
            </a:extLst>
          </p:cNvPr>
          <p:cNvPicPr>
            <a:picLocks/>
          </p:cNvPicPr>
          <p:nvPr userDrawn="1"/>
        </p:nvPicPr>
        <p:blipFill>
          <a:blip r:embed="rId7"/>
          <a:stretch>
            <a:fillRect/>
          </a:stretch>
        </p:blipFill>
        <p:spPr>
          <a:xfrm>
            <a:off x="5547449" y="776007"/>
            <a:ext cx="1588101" cy="650246"/>
          </a:xfrm>
          <a:prstGeom prst="rect">
            <a:avLst/>
          </a:prstGeom>
        </p:spPr>
      </p:pic>
      <p:sp>
        <p:nvSpPr>
          <p:cNvPr id="30" name="Rechteck 29">
            <a:extLst>
              <a:ext uri="{FF2B5EF4-FFF2-40B4-BE49-F238E27FC236}">
                <a16:creationId xmlns:a16="http://schemas.microsoft.com/office/drawing/2014/main" id="{6FF6D387-2574-4BA6-B4A7-0BA8C8D78909}"/>
              </a:ext>
            </a:extLst>
          </p:cNvPr>
          <p:cNvSpPr/>
          <p:nvPr userDrawn="1"/>
        </p:nvSpPr>
        <p:spPr bwMode="gray">
          <a:xfrm>
            <a:off x="6542501" y="1119489"/>
            <a:ext cx="561299"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a:extLst>
              <a:ext uri="{FF2B5EF4-FFF2-40B4-BE49-F238E27FC236}">
                <a16:creationId xmlns:a16="http://schemas.microsoft.com/office/drawing/2014/main" id="{30B8DCF8-4B33-4369-AF13-3EEB54C82C4D}"/>
              </a:ext>
            </a:extLst>
          </p:cNvPr>
          <p:cNvSpPr/>
          <p:nvPr userDrawn="1"/>
        </p:nvSpPr>
        <p:spPr bwMode="gray">
          <a:xfrm>
            <a:off x="748241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a:t>Este es el subtítulo</a:t>
            </a:r>
          </a:p>
          <a:p>
            <a:r>
              <a:rPr lang="es-ES"/>
              <a:t>Nombre del proyecto | Fecha</a:t>
            </a:r>
          </a:p>
        </p:txBody>
      </p:sp>
    </p:spTree>
    <p:extLst>
      <p:ext uri="{BB962C8B-B14F-4D97-AF65-F5344CB8AC3E}">
        <p14:creationId xmlns:p14="http://schemas.microsoft.com/office/powerpoint/2010/main" val="306587205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lo encabezad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p>
        </p:txBody>
      </p:sp>
      <p:sp>
        <p:nvSpPr>
          <p:cNvPr id="3" name="Datumsplatzhalter 2">
            <a:extLst>
              <a:ext uri="{FF2B5EF4-FFF2-40B4-BE49-F238E27FC236}">
                <a16:creationId xmlns:a16="http://schemas.microsoft.com/office/drawing/2014/main" id="{0F7B3A61-524C-49A6-9CA8-66B44289607D}"/>
              </a:ext>
            </a:extLst>
          </p:cNvPr>
          <p:cNvSpPr>
            <a:spLocks noGrp="1"/>
          </p:cNvSpPr>
          <p:nvPr>
            <p:ph type="dt" sz="half" idx="10"/>
          </p:nvPr>
        </p:nvSpPr>
        <p:spPr/>
        <p:txBody>
          <a:bodyPr/>
          <a:lstStyle/>
          <a:p>
            <a:r>
              <a:rPr lang="es-ES"/>
              <a:t>14.02.2019</a:t>
            </a:r>
          </a:p>
        </p:txBody>
      </p:sp>
      <p:sp>
        <p:nvSpPr>
          <p:cNvPr id="4" name="Fußzeilenplatzhalter 3">
            <a:extLst>
              <a:ext uri="{FF2B5EF4-FFF2-40B4-BE49-F238E27FC236}">
                <a16:creationId xmlns:a16="http://schemas.microsoft.com/office/drawing/2014/main" id="{72FCAD40-DBD3-41B6-9877-BF28C7174E35}"/>
              </a:ext>
            </a:extLst>
          </p:cNvPr>
          <p:cNvSpPr>
            <a:spLocks noGrp="1"/>
          </p:cNvSpPr>
          <p:nvPr>
            <p:ph type="ftr" sz="quarter" idx="11"/>
          </p:nvPr>
        </p:nvSpPr>
        <p:spPr/>
        <p:txBody>
          <a:bodyPr/>
          <a:lstStyle/>
          <a:p>
            <a:r>
              <a:rPr lang="es-ES"/>
              <a:t>Título de la presentación</a:t>
            </a:r>
          </a:p>
        </p:txBody>
      </p:sp>
      <p:sp>
        <p:nvSpPr>
          <p:cNvPr id="5" name="Foliennummernplatzhalter 4">
            <a:extLst>
              <a:ext uri="{FF2B5EF4-FFF2-40B4-BE49-F238E27FC236}">
                <a16:creationId xmlns:a16="http://schemas.microsoft.com/office/drawing/2014/main" id="{522A2CD4-94E6-4863-9DDC-A8403EBF44D8}"/>
              </a:ext>
            </a:extLst>
          </p:cNvPr>
          <p:cNvSpPr>
            <a:spLocks noGrp="1"/>
          </p:cNvSpPr>
          <p:nvPr>
            <p:ph type="sldNum" sz="quarter" idx="12"/>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lo encabezado (alter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Datumsplatzhalter 2">
            <a:extLst>
              <a:ext uri="{FF2B5EF4-FFF2-40B4-BE49-F238E27FC236}">
                <a16:creationId xmlns:a16="http://schemas.microsoft.com/office/drawing/2014/main" id="{DB3C9B8B-F6CC-44D1-A87A-BC041F53C45A}"/>
              </a:ext>
            </a:extLst>
          </p:cNvPr>
          <p:cNvSpPr>
            <a:spLocks noGrp="1"/>
          </p:cNvSpPr>
          <p:nvPr>
            <p:ph type="dt" sz="half" idx="10"/>
          </p:nvPr>
        </p:nvSpPr>
        <p:spPr/>
        <p:txBody>
          <a:bodyPr/>
          <a:lstStyle/>
          <a:p>
            <a:r>
              <a:rPr lang="es-ES"/>
              <a:t>14.02.2019</a:t>
            </a:r>
          </a:p>
        </p:txBody>
      </p:sp>
      <p:sp>
        <p:nvSpPr>
          <p:cNvPr id="4" name="Fußzeilenplatzhalter 3">
            <a:extLst>
              <a:ext uri="{FF2B5EF4-FFF2-40B4-BE49-F238E27FC236}">
                <a16:creationId xmlns:a16="http://schemas.microsoft.com/office/drawing/2014/main" id="{5869916F-F6B3-49AA-833D-4A16DD1B23E0}"/>
              </a:ext>
            </a:extLst>
          </p:cNvPr>
          <p:cNvSpPr>
            <a:spLocks noGrp="1"/>
          </p:cNvSpPr>
          <p:nvPr>
            <p:ph type="ftr" sz="quarter" idx="11"/>
          </p:nvPr>
        </p:nvSpPr>
        <p:spPr/>
        <p:txBody>
          <a:bodyPr/>
          <a:lstStyle/>
          <a:p>
            <a:r>
              <a:rPr lang="es-ES"/>
              <a:t>Título de la presentación</a:t>
            </a:r>
          </a:p>
        </p:txBody>
      </p:sp>
      <p:sp>
        <p:nvSpPr>
          <p:cNvPr id="5" name="Foliennummernplatzhalter 4">
            <a:extLst>
              <a:ext uri="{FF2B5EF4-FFF2-40B4-BE49-F238E27FC236}">
                <a16:creationId xmlns:a16="http://schemas.microsoft.com/office/drawing/2014/main" id="{5A2D33B4-67E8-48D1-B002-5A0AA14FED00}"/>
              </a:ext>
            </a:extLst>
          </p:cNvPr>
          <p:cNvSpPr>
            <a:spLocks noGrp="1"/>
          </p:cNvSpPr>
          <p:nvPr>
            <p:ph type="sldNum" sz="quarter" idx="12"/>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e de imprenta">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2860082" y="323505"/>
            <a:ext cx="5111611" cy="430887"/>
          </a:xfr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700" b="0" i="0" u="none" strike="noStrike" kern="1200" cap="none" spc="0" normalizeH="0" baseline="0" noProof="0">
                <a:ln>
                  <a:noFill/>
                </a:ln>
                <a:solidFill>
                  <a:srgbClr val="C80F0F"/>
                </a:solidFill>
                <a:effectLst/>
                <a:uLnTx/>
                <a:uFillTx/>
                <a:latin typeface="+mn-lt"/>
                <a:ea typeface="+mn-ea"/>
                <a:cs typeface="+mn-cs"/>
              </a:rPr>
              <a:t>Indicación el pie de imprenta: </a:t>
            </a:r>
            <a:br>
              <a:rPr kumimoji="0" lang="es-ES" sz="700" b="0" i="0" u="none" strike="noStrike" kern="1200" cap="none" spc="0" normalizeH="0" baseline="0" noProof="0">
                <a:ln>
                  <a:noFill/>
                </a:ln>
                <a:solidFill>
                  <a:srgbClr val="C80F0F"/>
                </a:solidFill>
                <a:effectLst/>
                <a:uLnTx/>
                <a:uFillTx/>
                <a:latin typeface="+mn-lt"/>
                <a:ea typeface="+mn-ea"/>
                <a:cs typeface="+mn-cs"/>
              </a:rPr>
            </a:br>
            <a:r>
              <a:rPr kumimoji="0" lang="es-ES" sz="700" b="0" i="0" u="none" strike="noStrike" kern="1200" cap="none" spc="0" normalizeH="0" baseline="0" noProof="0">
                <a:ln>
                  <a:noFill/>
                </a:ln>
                <a:solidFill>
                  <a:srgbClr val="C80F0F"/>
                </a:solidFill>
                <a:effectLst/>
                <a:uLnTx/>
                <a:uFillTx/>
                <a:latin typeface="+mn-lt"/>
                <a:ea typeface="+mn-ea"/>
                <a:cs typeface="+mn-cs"/>
              </a:rPr>
              <a:t>Adapte o elimine el texto de los marcadores de posición (nombre de proyecto/programa, dirección, correo electrónico, etc.) según se requiera. Elimine el marcador de posición para el logotipo del socio de cooperación cuando no proceda. (Este texto no es visible en el modo de presentación y tampoco se imprime.)</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50495" y="1106921"/>
            <a:ext cx="3214511" cy="1323439"/>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a:ln>
                  <a:noFill/>
                </a:ln>
                <a:solidFill>
                  <a:prstClr val="black"/>
                </a:solidFill>
                <a:effectLst/>
                <a:uLnTx/>
                <a:uFillTx/>
              </a:rPr>
              <a:t>Como empresa federal, la GIZ asiste al Gobierno de la República Federal de Alemania en su labor para alcanzar sus objetivos en el ámbito de la cooperación internacional para el desarrollo sostenible.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a:ln>
                  <a:noFill/>
                </a:ln>
                <a:solidFill>
                  <a:prstClr val="black"/>
                </a:solidFill>
                <a:effectLst/>
                <a:uLnTx/>
                <a:uFillTx/>
              </a:rPr>
              <a:t>Publicado por: </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a:ln>
                  <a:noFill/>
                </a:ln>
                <a:solidFill>
                  <a:prstClr val="black"/>
                </a:solidFill>
                <a:effectLst/>
                <a:uLnTx/>
                <a:uFillTx/>
              </a:rPr>
              <a:t>Deutsche Gesellschaft für </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a:ln>
                  <a:noFill/>
                </a:ln>
                <a:solidFill>
                  <a:prstClr val="black"/>
                </a:solidFill>
                <a:effectLst/>
                <a:uLnTx/>
                <a:uFillTx/>
              </a:rPr>
              <a:t>Internationale 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a:ln>
                  <a:noFill/>
                </a:ln>
                <a:solidFill>
                  <a:prstClr val="black"/>
                </a:solidFill>
                <a:effectLst/>
                <a:uLnTx/>
                <a:uFillTx/>
              </a:rPr>
              <a:t>Domicilios de la Sociedad </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a:ln>
                  <a:noFill/>
                </a:ln>
                <a:solidFill>
                  <a:prstClr val="black"/>
                </a:solidFill>
                <a:effectLst/>
                <a:uLnTx/>
                <a:uFillTx/>
              </a:rPr>
              <a:t>Bonn y Eschborn, Alemania </a:t>
            </a: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2547859"/>
            <a:ext cx="3464422"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err="1"/>
              <a:t>Añadir</a:t>
            </a:r>
            <a:r>
              <a:rPr lang="de-DE"/>
              <a:t> </a:t>
            </a:r>
            <a:r>
              <a:rPr lang="de-DE" err="1"/>
              <a:t>texto</a:t>
            </a:r>
            <a:r>
              <a:rPr lang="de-DE"/>
              <a:t> </a:t>
            </a:r>
            <a:r>
              <a:rPr lang="de-DE" err="1"/>
              <a:t>haciendo</a:t>
            </a:r>
            <a:r>
              <a:rPr lang="de-DE"/>
              <a:t> </a:t>
            </a:r>
            <a:r>
              <a:rPr lang="de-DE" err="1"/>
              <a:t>clic</a:t>
            </a:r>
            <a:endParaRPr lang="de-DE"/>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538" y="1106922"/>
            <a:ext cx="3428177" cy="1945768"/>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err="1"/>
              <a:t>Añadir</a:t>
            </a:r>
            <a:r>
              <a:rPr lang="de-DE"/>
              <a:t> </a:t>
            </a:r>
            <a:r>
              <a:rPr lang="de-DE" err="1"/>
              <a:t>texto</a:t>
            </a:r>
            <a:r>
              <a:rPr lang="de-DE"/>
              <a:t> </a:t>
            </a:r>
            <a:r>
              <a:rPr lang="de-DE" err="1"/>
              <a:t>haciendo</a:t>
            </a:r>
            <a:r>
              <a:rPr lang="de-DE"/>
              <a:t> </a:t>
            </a:r>
            <a:r>
              <a:rPr lang="de-DE" err="1"/>
              <a:t>clic</a:t>
            </a:r>
            <a:endParaRPr lang="de-DE"/>
          </a:p>
        </p:txBody>
      </p:sp>
      <p:sp>
        <p:nvSpPr>
          <p:cNvPr id="9" name="Titel 4">
            <a:extLst>
              <a:ext uri="{FF2B5EF4-FFF2-40B4-BE49-F238E27FC236}">
                <a16:creationId xmlns:a16="http://schemas.microsoft.com/office/drawing/2014/main" id="{A54890EC-9E57-4997-94A7-B17711F7AB69}"/>
              </a:ext>
            </a:extLst>
          </p:cNvPr>
          <p:cNvSpPr txBox="1">
            <a:spLocks/>
          </p:cNvSpPr>
          <p:nvPr userDrawn="1"/>
        </p:nvSpPr>
        <p:spPr bwMode="gray">
          <a:xfrm>
            <a:off x="449817" y="240212"/>
            <a:ext cx="2804509"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s-ES"/>
              <a:t>Pie de imprenta</a:t>
            </a:r>
          </a:p>
        </p:txBody>
      </p:sp>
      <p:sp>
        <p:nvSpPr>
          <p:cNvPr id="11" name="Textplatzhalter 2">
            <a:extLst>
              <a:ext uri="{FF2B5EF4-FFF2-40B4-BE49-F238E27FC236}">
                <a16:creationId xmlns:a16="http://schemas.microsoft.com/office/drawing/2014/main" id="{454AFBB5-5170-421B-B9DB-ACE735B9EAB9}"/>
              </a:ext>
            </a:extLst>
          </p:cNvPr>
          <p:cNvSpPr>
            <a:spLocks noGrp="1"/>
          </p:cNvSpPr>
          <p:nvPr>
            <p:ph type="body" sz="quarter" idx="21" hasCustomPrompt="1"/>
          </p:nvPr>
        </p:nvSpPr>
        <p:spPr>
          <a:xfrm>
            <a:off x="4386262" y="3207008"/>
            <a:ext cx="2147887" cy="110800"/>
          </a:xfrm>
        </p:spPr>
        <p:txBody>
          <a:bodyPr wrap="none" lIns="0">
            <a:noAutofit/>
          </a:bodyPr>
          <a:lstStyle>
            <a:lvl1pPr>
              <a:defRPr lang="de-DE" sz="8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err="1"/>
              <a:t>Añadir</a:t>
            </a:r>
            <a:r>
              <a:rPr lang="de-DE"/>
              <a:t> </a:t>
            </a:r>
            <a:r>
              <a:rPr lang="de-DE" err="1"/>
              <a:t>texto</a:t>
            </a:r>
            <a:r>
              <a:rPr lang="de-DE"/>
              <a:t> </a:t>
            </a:r>
            <a:r>
              <a:rPr lang="de-DE" err="1"/>
              <a:t>haciendo</a:t>
            </a:r>
            <a:r>
              <a:rPr lang="de-DE"/>
              <a:t> </a:t>
            </a:r>
            <a:r>
              <a:rPr lang="de-DE" err="1"/>
              <a:t>clic</a:t>
            </a:r>
            <a:endParaRPr lang="de-DE"/>
          </a:p>
        </p:txBody>
      </p:sp>
      <p:sp>
        <p:nvSpPr>
          <p:cNvPr id="2" name="Datumsplatzhalter 1">
            <a:extLst>
              <a:ext uri="{FF2B5EF4-FFF2-40B4-BE49-F238E27FC236}">
                <a16:creationId xmlns:a16="http://schemas.microsoft.com/office/drawing/2014/main" id="{8CB4DA96-8B00-4036-BDD7-FB16C8201E97}"/>
              </a:ext>
            </a:extLst>
          </p:cNvPr>
          <p:cNvSpPr>
            <a:spLocks noGrp="1"/>
          </p:cNvSpPr>
          <p:nvPr>
            <p:ph type="dt" sz="half" idx="22"/>
          </p:nvPr>
        </p:nvSpPr>
        <p:spPr/>
        <p:txBody>
          <a:bodyPr/>
          <a:lstStyle/>
          <a:p>
            <a:r>
              <a:rPr lang="es-ES"/>
              <a:t>14.02.2019</a:t>
            </a:r>
          </a:p>
        </p:txBody>
      </p:sp>
      <p:sp>
        <p:nvSpPr>
          <p:cNvPr id="3" name="Fußzeilenplatzhalter 2">
            <a:extLst>
              <a:ext uri="{FF2B5EF4-FFF2-40B4-BE49-F238E27FC236}">
                <a16:creationId xmlns:a16="http://schemas.microsoft.com/office/drawing/2014/main" id="{71539105-2A91-4F75-B2E3-65860977569A}"/>
              </a:ext>
            </a:extLst>
          </p:cNvPr>
          <p:cNvSpPr>
            <a:spLocks noGrp="1"/>
          </p:cNvSpPr>
          <p:nvPr>
            <p:ph type="ftr" sz="quarter" idx="23"/>
          </p:nvPr>
        </p:nvSpPr>
        <p:spPr/>
        <p:txBody>
          <a:bodyPr/>
          <a:lstStyle/>
          <a:p>
            <a:r>
              <a:rPr lang="es-ES"/>
              <a:t>Título de la presentación</a:t>
            </a:r>
          </a:p>
        </p:txBody>
      </p:sp>
      <p:sp>
        <p:nvSpPr>
          <p:cNvPr id="4" name="Foliennummernplatzhalter 3">
            <a:extLst>
              <a:ext uri="{FF2B5EF4-FFF2-40B4-BE49-F238E27FC236}">
                <a16:creationId xmlns:a16="http://schemas.microsoft.com/office/drawing/2014/main" id="{73342BF7-AF7B-4ED5-9BB9-DD5C7E6F2EDA}"/>
              </a:ext>
            </a:extLst>
          </p:cNvPr>
          <p:cNvSpPr>
            <a:spLocks noGrp="1"/>
          </p:cNvSpPr>
          <p:nvPr>
            <p:ph type="sldNum" sz="quarter" idx="24"/>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tografías y fuent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1106921"/>
            <a:ext cx="7172684" cy="3470031"/>
          </a:xfrm>
        </p:spPr>
        <p:txBody>
          <a:bodyPr numCol="2"/>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err="1"/>
              <a:t>Añadir</a:t>
            </a:r>
            <a:r>
              <a:rPr lang="de-DE"/>
              <a:t> </a:t>
            </a:r>
            <a:r>
              <a:rPr lang="de-DE" err="1"/>
              <a:t>texto</a:t>
            </a:r>
            <a:r>
              <a:rPr lang="de-DE"/>
              <a:t> </a:t>
            </a:r>
            <a:r>
              <a:rPr lang="de-DE" err="1"/>
              <a:t>haciendo</a:t>
            </a:r>
            <a:r>
              <a:rPr lang="de-DE"/>
              <a:t> </a:t>
            </a:r>
            <a:r>
              <a:rPr lang="de-DE" err="1"/>
              <a:t>clic</a:t>
            </a:r>
            <a:endParaRPr lang="de-DE"/>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s-ES" b="1"/>
              <a:t>Fotografías/fuentes:</a:t>
            </a:r>
            <a:endParaRPr lang="es-ES"/>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apositiva de ci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a:srcRect t="233" b="15579"/>
          <a:stretch/>
        </p:blipFill>
        <p:spPr bwMode="gray">
          <a:xfrm>
            <a:off x="123135" y="123825"/>
            <a:ext cx="8893865" cy="4083035"/>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a:stretch>
            <a:fillRect/>
          </a:stretch>
        </p:blipFill>
        <p:spPr bwMode="gray">
          <a:xfrm>
            <a:off x="123135" y="642425"/>
            <a:ext cx="8895600" cy="3910908"/>
          </a:xfrm>
          <a:prstGeom prst="rect">
            <a:avLst/>
          </a:prstGeom>
        </p:spPr>
      </p:pic>
      <p:pic>
        <p:nvPicPr>
          <p:cNvPr id="3" name="Imagen 2">
            <a:extLst>
              <a:ext uri="{FF2B5EF4-FFF2-40B4-BE49-F238E27FC236}">
                <a16:creationId xmlns:a16="http://schemas.microsoft.com/office/drawing/2014/main" id="{45088CB9-2113-42EE-AE5A-47BA746E2FAD}"/>
              </a:ext>
            </a:extLst>
          </p:cNvPr>
          <p:cNvPicPr>
            <a:picLocks noChangeAspect="1"/>
          </p:cNvPicPr>
          <p:nvPr userDrawn="1"/>
        </p:nvPicPr>
        <p:blipFill>
          <a:blip r:embed="rId4"/>
          <a:stretch>
            <a:fillRect/>
          </a:stretch>
        </p:blipFill>
        <p:spPr>
          <a:xfrm>
            <a:off x="533088" y="4350302"/>
            <a:ext cx="8073958" cy="669373"/>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6611814" y="4206860"/>
            <a:ext cx="2405185" cy="14692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apositiva de ci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a:srcRect t="233" b="15579"/>
          <a:stretch/>
        </p:blipFill>
        <p:spPr bwMode="gray">
          <a:xfrm>
            <a:off x="123135" y="123825"/>
            <a:ext cx="8893865" cy="4083035"/>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a:stretch>
            <a:fillRect/>
          </a:stretch>
        </p:blipFill>
        <p:spPr bwMode="gray">
          <a:xfrm>
            <a:off x="123135" y="642425"/>
            <a:ext cx="8895600" cy="3910908"/>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6611814" y="4206860"/>
            <a:ext cx="2405185" cy="14692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pic>
        <p:nvPicPr>
          <p:cNvPr id="10" name="Imagen 9">
            <a:extLst>
              <a:ext uri="{FF2B5EF4-FFF2-40B4-BE49-F238E27FC236}">
                <a16:creationId xmlns:a16="http://schemas.microsoft.com/office/drawing/2014/main" id="{B0BECBCC-20BC-403A-83A2-10847F8FC55C}"/>
              </a:ext>
            </a:extLst>
          </p:cNvPr>
          <p:cNvPicPr>
            <a:picLocks noChangeAspect="1"/>
          </p:cNvPicPr>
          <p:nvPr userDrawn="1"/>
        </p:nvPicPr>
        <p:blipFill>
          <a:blip r:embed="rId4"/>
          <a:stretch>
            <a:fillRect/>
          </a:stretch>
        </p:blipFill>
        <p:spPr>
          <a:xfrm>
            <a:off x="961411" y="4206860"/>
            <a:ext cx="6451226" cy="808170"/>
          </a:xfrm>
          <a:prstGeom prst="rect">
            <a:avLst/>
          </a:prstGeom>
        </p:spPr>
      </p:pic>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ítulo gráfico/imagen s. fondo">
    <p:spTree>
      <p:nvGrpSpPr>
        <p:cNvPr id="1" name=""/>
        <p:cNvGrpSpPr/>
        <p:nvPr/>
      </p:nvGrpSpPr>
      <p:grpSpPr>
        <a:xfrm>
          <a:off x="0" y="0"/>
          <a:ext cx="0" cy="0"/>
          <a:chOff x="0" y="0"/>
          <a:chExt cx="0" cy="0"/>
        </a:xfrm>
      </p:grpSpPr>
      <p:cxnSp>
        <p:nvCxnSpPr>
          <p:cNvPr id="18" name="Gerade Verbindung mit Pfeil 17">
            <a:extLst>
              <a:ext uri="{FF2B5EF4-FFF2-40B4-BE49-F238E27FC236}">
                <a16:creationId xmlns:a16="http://schemas.microsoft.com/office/drawing/2014/main" id="{B3069BFA-978F-4C67-9E31-417DAEA6D762}"/>
              </a:ext>
            </a:extLst>
          </p:cNvPr>
          <p:cNvCxnSpPr/>
          <p:nvPr userDrawn="1"/>
        </p:nvCxnSpPr>
        <p:spPr bwMode="gray">
          <a:xfrm>
            <a:off x="455295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0" name="1.">
            <a:extLst>
              <a:ext uri="{FF2B5EF4-FFF2-40B4-BE49-F238E27FC236}">
                <a16:creationId xmlns:a16="http://schemas.microsoft.com/office/drawing/2014/main" id="{67681DD3-675E-4A00-BAD1-E15F86B46A3B}"/>
              </a:ext>
            </a:extLst>
          </p:cNvPr>
          <p:cNvSpPr/>
          <p:nvPr userDrawn="1"/>
        </p:nvSpPr>
        <p:spPr bwMode="gray">
          <a:xfrm>
            <a:off x="3826042" y="128165"/>
            <a:ext cx="1476375" cy="528606"/>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a:ln>
                  <a:noFill/>
                </a:ln>
                <a:solidFill>
                  <a:prstClr val="black"/>
                </a:solidFill>
                <a:effectLst/>
                <a:uLnTx/>
                <a:uFillTx/>
                <a:latin typeface="+mn-lt"/>
              </a:rPr>
              <a:t>1. Haga clic en este símbolo para añadir una nueva fotografía.</a:t>
            </a:r>
          </a:p>
        </p:txBody>
      </p:sp>
      <p:sp>
        <p:nvSpPr>
          <p:cNvPr id="21" name="2.">
            <a:extLst>
              <a:ext uri="{FF2B5EF4-FFF2-40B4-BE49-F238E27FC236}">
                <a16:creationId xmlns:a16="http://schemas.microsoft.com/office/drawing/2014/main" id="{4A7AC98E-3BC8-4F55-9CC0-5C2F02EAA809}"/>
              </a:ext>
            </a:extLst>
          </p:cNvPr>
          <p:cNvSpPr/>
          <p:nvPr userDrawn="1"/>
        </p:nvSpPr>
        <p:spPr bwMode="gray">
          <a:xfrm>
            <a:off x="5444717" y="128165"/>
            <a:ext cx="1476375" cy="54938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a:ln>
                  <a:noFill/>
                </a:ln>
                <a:solidFill>
                  <a:prstClr val="black"/>
                </a:solidFill>
                <a:effectLst/>
                <a:uLnTx/>
                <a:uFillTx/>
                <a:latin typeface="+mn-lt"/>
              </a:rPr>
              <a:t>2. Para restablecer </a:t>
            </a:r>
            <a:br>
              <a:rPr kumimoji="0" lang="es-ES" sz="1050" b="0" i="0" u="none" strike="noStrike" kern="1200" cap="none" spc="0" normalizeH="0" baseline="0" noProof="0">
                <a:ln>
                  <a:noFill/>
                </a:ln>
                <a:solidFill>
                  <a:prstClr val="black"/>
                </a:solidFill>
                <a:effectLst/>
                <a:uLnTx/>
                <a:uFillTx/>
                <a:latin typeface="+mn-lt"/>
              </a:rPr>
            </a:br>
            <a:r>
              <a:rPr kumimoji="0" lang="es-ES" sz="1050" b="0" i="0" u="none" strike="noStrike" kern="1200" cap="none" spc="0" normalizeH="0" baseline="0" noProof="0">
                <a:ln>
                  <a:noFill/>
                </a:ln>
                <a:solidFill>
                  <a:prstClr val="black"/>
                </a:solidFill>
                <a:effectLst/>
                <a:uLnTx/>
                <a:uFillTx/>
                <a:latin typeface="+mn-lt"/>
              </a:rPr>
              <a:t>el diseño de la diapositiva:</a:t>
            </a:r>
          </a:p>
        </p:txBody>
      </p:sp>
      <p:sp>
        <p:nvSpPr>
          <p:cNvPr id="22" name="3.">
            <a:extLst>
              <a:ext uri="{FF2B5EF4-FFF2-40B4-BE49-F238E27FC236}">
                <a16:creationId xmlns:a16="http://schemas.microsoft.com/office/drawing/2014/main" id="{F208DCCA-928B-424C-9EEC-A75484E04416}"/>
              </a:ext>
            </a:extLst>
          </p:cNvPr>
          <p:cNvSpPr/>
          <p:nvPr userDrawn="1"/>
        </p:nvSpPr>
        <p:spPr bwMode="gray">
          <a:xfrm>
            <a:off x="7214240" y="128165"/>
            <a:ext cx="2021839" cy="6740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a:ln>
                  <a:noFill/>
                </a:ln>
                <a:solidFill>
                  <a:prstClr val="black"/>
                </a:solidFill>
                <a:effectLst/>
                <a:uLnTx/>
                <a:uFillTx/>
                <a:latin typeface="+mn-lt"/>
              </a:rPr>
              <a:t>3. En caso necesario, escoja una parte de la fotografía mediante “Recortar”.</a:t>
            </a:r>
            <a:br>
              <a:rPr lang="es-ES" sz="1050"/>
            </a:br>
            <a:endParaRPr kumimoji="0" lang="es-ES" sz="1050" b="0" i="0" u="none" strike="noStrike" kern="1200" cap="none" spc="0" normalizeH="0" baseline="0" noProof="0">
              <a:ln>
                <a:noFill/>
              </a:ln>
              <a:solidFill>
                <a:prstClr val="black"/>
              </a:solidFill>
              <a:effectLst/>
              <a:uLnTx/>
              <a:uFillTx/>
              <a:latin typeface="+mn-lt"/>
              <a:ea typeface="+mn-ea"/>
              <a:cs typeface="+mn-cs"/>
            </a:endParaRPr>
          </a:p>
        </p:txBody>
      </p:sp>
      <p:sp>
        <p:nvSpPr>
          <p:cNvPr id="24" name="how">
            <a:extLst>
              <a:ext uri="{FF2B5EF4-FFF2-40B4-BE49-F238E27FC236}">
                <a16:creationId xmlns:a16="http://schemas.microsoft.com/office/drawing/2014/main" id="{AFBA0602-9708-4EDC-B6FA-8AD86D8E1F37}"/>
              </a:ext>
            </a:extLst>
          </p:cNvPr>
          <p:cNvSpPr txBox="1"/>
          <p:nvPr userDrawn="1"/>
        </p:nvSpPr>
        <p:spPr bwMode="gray">
          <a:xfrm>
            <a:off x="-4595052" y="177800"/>
            <a:ext cx="4533933"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Haga clic en la imagen que figura sobre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Elimine la imagen mediante la tecla “Supr”.</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 Haga clic en el pequeño símbolo situado en el centro de la página.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Seleccione una fotografía.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“Inicio/Restablecer” para restablecer el diseño de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En caso necesario, escoja una parte de la fotografía mediante “Formato/Recortar”.</a:t>
            </a:r>
          </a:p>
        </p:txBody>
      </p:sp>
      <p:sp>
        <p:nvSpPr>
          <p:cNvPr id="25" name="Dreieck">
            <a:extLst>
              <a:ext uri="{FF2B5EF4-FFF2-40B4-BE49-F238E27FC236}">
                <a16:creationId xmlns:a16="http://schemas.microsoft.com/office/drawing/2014/main" id="{A6BCBC9F-6F1E-46DB-BE0E-4AB250A95ABB}"/>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7" name="Grafik 26" descr="Ein Bild, das Screenshot enthält.&#10;&#10;Automatisch generierte Beschreibung">
            <a:extLst>
              <a:ext uri="{FF2B5EF4-FFF2-40B4-BE49-F238E27FC236}">
                <a16:creationId xmlns:a16="http://schemas.microsoft.com/office/drawing/2014/main" id="{5EA5AE47-4303-479A-A4CE-C6714052B6C3}"/>
              </a:ext>
            </a:extLst>
          </p:cNvPr>
          <p:cNvPicPr>
            <a:picLocks noChangeAspect="1"/>
          </p:cNvPicPr>
          <p:nvPr userDrawn="1"/>
        </p:nvPicPr>
        <p:blipFill rotWithShape="1">
          <a:blip r:embed="rId2"/>
          <a:srcRect l="27949" t="24404" r="52761"/>
          <a:stretch/>
        </p:blipFill>
        <p:spPr>
          <a:xfrm>
            <a:off x="7442540" y="896469"/>
            <a:ext cx="426990" cy="487642"/>
          </a:xfrm>
          <a:prstGeom prst="rect">
            <a:avLst/>
          </a:prstGeom>
        </p:spPr>
      </p:pic>
      <p:pic>
        <p:nvPicPr>
          <p:cNvPr id="37" name="Grafik 36" descr="Ein Bild, das Screenshot enthält.&#10;&#10;Automatisch generierte Beschreibung">
            <a:extLst>
              <a:ext uri="{FF2B5EF4-FFF2-40B4-BE49-F238E27FC236}">
                <a16:creationId xmlns:a16="http://schemas.microsoft.com/office/drawing/2014/main" id="{DEFCF13F-40E6-4D21-9F63-9ED573FF7001}"/>
              </a:ext>
            </a:extLst>
          </p:cNvPr>
          <p:cNvPicPr>
            <a:picLocks/>
          </p:cNvPicPr>
          <p:nvPr userDrawn="1"/>
        </p:nvPicPr>
        <p:blipFill>
          <a:blip r:embed="rId3"/>
          <a:stretch>
            <a:fillRect/>
          </a:stretch>
        </p:blipFill>
        <p:spPr>
          <a:xfrm>
            <a:off x="5547449" y="776007"/>
            <a:ext cx="1588101" cy="650246"/>
          </a:xfrm>
          <a:prstGeom prst="rect">
            <a:avLst/>
          </a:prstGeom>
        </p:spPr>
      </p:pic>
      <p:sp>
        <p:nvSpPr>
          <p:cNvPr id="38" name="Rechteck 37">
            <a:extLst>
              <a:ext uri="{FF2B5EF4-FFF2-40B4-BE49-F238E27FC236}">
                <a16:creationId xmlns:a16="http://schemas.microsoft.com/office/drawing/2014/main" id="{722FCDA7-AE82-4333-AB93-A44BC5E8037E}"/>
              </a:ext>
            </a:extLst>
          </p:cNvPr>
          <p:cNvSpPr/>
          <p:nvPr userDrawn="1"/>
        </p:nvSpPr>
        <p:spPr bwMode="gray">
          <a:xfrm>
            <a:off x="6542501" y="1119489"/>
            <a:ext cx="561299"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a:extLst>
              <a:ext uri="{FF2B5EF4-FFF2-40B4-BE49-F238E27FC236}">
                <a16:creationId xmlns:a16="http://schemas.microsoft.com/office/drawing/2014/main" id="{5E7A84D2-4022-4241-8349-BBF09C28EBC9}"/>
              </a:ext>
            </a:extLst>
          </p:cNvPr>
          <p:cNvSpPr/>
          <p:nvPr userDrawn="1"/>
        </p:nvSpPr>
        <p:spPr bwMode="gray">
          <a:xfrm>
            <a:off x="748241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s-ES"/>
              <a:t>.</a:t>
            </a:r>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23135" y="635156"/>
            <a:ext cx="8893865" cy="3030064"/>
          </a:xfrm>
          <a:prstGeom prst="rect">
            <a:avLst/>
          </a:prstGeom>
          <a:blipFill dpi="0" rotWithShape="1">
            <a:blip r:embed="rId6"/>
            <a:srcRect/>
            <a:stretch>
              <a:fillRect l="-10" r="-10"/>
            </a:stretch>
          </a:blipFill>
        </p:spPr>
        <p:txBody>
          <a:bodyPr wrap="square" lIns="576000" bIns="1036800" anchor="b">
            <a:noAutofit/>
          </a:bodyPr>
          <a:lstStyle>
            <a:lvl1pPr>
              <a:defRPr sz="2600" b="1">
                <a:solidFill>
                  <a:schemeClr val="tx1"/>
                </a:solidFill>
              </a:defRPr>
            </a:lvl1pPr>
          </a:lstStyle>
          <a:p>
            <a:r>
              <a:rPr lang="es-ES"/>
              <a:t>Diapositiva de título con fondo blanco para ilustración/imagen sin fondo (sustituible)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a:t>Este es el subtítulo</a:t>
            </a:r>
          </a:p>
          <a:p>
            <a:r>
              <a:rPr lang="es-ES"/>
              <a:t>Nombre del proyecto | Fecha</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7797502" y="1475105"/>
            <a:ext cx="1246909" cy="860367"/>
          </a:xfrm>
          <a:prstGeom prst="rect">
            <a:avLst/>
          </a:prstGeom>
        </p:spPr>
      </p:pic>
    </p:spTree>
    <p:extLst>
      <p:ext uri="{BB962C8B-B14F-4D97-AF65-F5344CB8AC3E}">
        <p14:creationId xmlns:p14="http://schemas.microsoft.com/office/powerpoint/2010/main" val="13635493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ítulo (altern.)">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a:t>Este es el subtítulo</a:t>
            </a:r>
          </a:p>
          <a:p>
            <a:r>
              <a:rPr lang="es-ES"/>
              <a:t>Nombre del proyecto | Fecha</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s-ES"/>
              <a:t>Diapositiva de título </a:t>
            </a:r>
            <a:br>
              <a:rPr lang="es-ES"/>
            </a:br>
            <a:r>
              <a:rPr lang="es-ES"/>
              <a:t>(opción alternativa sin foto) </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4"/>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1247819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449818" y="1020969"/>
            <a:ext cx="7172684" cy="3495469"/>
          </a:xfrm>
        </p:spPr>
        <p:txBody>
          <a:bodyPr/>
          <a:lstStyle>
            <a:lvl1pPr marL="228600" marR="0" indent="-228600" algn="l" defTabSz="685800" rtl="0" eaLnBrk="1" fontAlgn="auto" latinLnBrk="0" hangingPunct="1">
              <a:lnSpc>
                <a:spcPct val="90000"/>
              </a:lnSpc>
              <a:spcBef>
                <a:spcPts val="1800"/>
              </a:spcBef>
              <a:spcAft>
                <a:spcPts val="0"/>
              </a:spcAft>
              <a:buClrTx/>
              <a:buSzTx/>
              <a:buFont typeface="+mj-lt"/>
              <a:buAutoNum type="arabicPeriod"/>
              <a:tabLst/>
              <a:defRPr/>
            </a:lvl1pPr>
          </a:lstStyle>
          <a:p>
            <a:pPr marL="228600" marR="0" lvl="0" indent="-228600" algn="l" defTabSz="685800" rtl="0" eaLnBrk="1" fontAlgn="auto" latinLnBrk="0" hangingPunct="1">
              <a:lnSpc>
                <a:spcPct val="90000"/>
              </a:lnSpc>
              <a:spcBef>
                <a:spcPts val="1800"/>
              </a:spcBef>
              <a:spcAft>
                <a:spcPts val="0"/>
              </a:spcAft>
              <a:buClrTx/>
              <a:buSzTx/>
              <a:buFont typeface="+mj-lt"/>
              <a:buAutoNum type="arabicPeriod"/>
              <a:tabLst/>
              <a:defRPr/>
            </a:pPr>
            <a:r>
              <a:rPr lang="es-ES"/>
              <a:t>Añadir texto haciendo clic</a:t>
            </a:r>
          </a:p>
        </p:txBody>
      </p:sp>
      <p:sp>
        <p:nvSpPr>
          <p:cNvPr id="3" name="Datumsplatzhalter 2">
            <a:extLst>
              <a:ext uri="{FF2B5EF4-FFF2-40B4-BE49-F238E27FC236}">
                <a16:creationId xmlns:a16="http://schemas.microsoft.com/office/drawing/2014/main" id="{7AEB42F9-EE39-4194-A5A8-F23E1882469C}"/>
              </a:ext>
            </a:extLst>
          </p:cNvPr>
          <p:cNvSpPr>
            <a:spLocks noGrp="1"/>
          </p:cNvSpPr>
          <p:nvPr>
            <p:ph type="dt" sz="half" idx="14"/>
          </p:nvPr>
        </p:nvSpPr>
        <p:spPr/>
        <p:txBody>
          <a:bodyPr/>
          <a:lstStyle/>
          <a:p>
            <a:r>
              <a:rPr lang="es-ES"/>
              <a:t>14.02.2019</a:t>
            </a:r>
          </a:p>
        </p:txBody>
      </p:sp>
      <p:sp>
        <p:nvSpPr>
          <p:cNvPr id="4" name="Fußzeilenplatzhalter 3">
            <a:extLst>
              <a:ext uri="{FF2B5EF4-FFF2-40B4-BE49-F238E27FC236}">
                <a16:creationId xmlns:a16="http://schemas.microsoft.com/office/drawing/2014/main" id="{A6124796-D25C-4B70-8909-7028ABA56FF8}"/>
              </a:ext>
            </a:extLst>
          </p:cNvPr>
          <p:cNvSpPr>
            <a:spLocks noGrp="1"/>
          </p:cNvSpPr>
          <p:nvPr>
            <p:ph type="ftr" sz="quarter" idx="15"/>
          </p:nvPr>
        </p:nvSpPr>
        <p:spPr/>
        <p:txBody>
          <a:bodyPr/>
          <a:lstStyle/>
          <a:p>
            <a:r>
              <a:rPr lang="es-ES"/>
              <a:t>Título de la presentación</a:t>
            </a:r>
          </a:p>
        </p:txBody>
      </p:sp>
      <p:sp>
        <p:nvSpPr>
          <p:cNvPr id="5" name="Foliennummernplatzhalter 4">
            <a:extLst>
              <a:ext uri="{FF2B5EF4-FFF2-40B4-BE49-F238E27FC236}">
                <a16:creationId xmlns:a16="http://schemas.microsoft.com/office/drawing/2014/main" id="{CD3C66A2-6570-426B-86B9-FC6B53BCCFA4}"/>
              </a:ext>
            </a:extLst>
          </p:cNvPr>
          <p:cNvSpPr>
            <a:spLocks noGrp="1"/>
          </p:cNvSpPr>
          <p:nvPr>
            <p:ph type="sldNum" sz="quarter" idx="16"/>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s (alter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hasCustomPrompt="1"/>
          </p:nvPr>
        </p:nvSpPr>
        <p:spPr bwMode="gray">
          <a:xfrm>
            <a:off x="449818" y="1020969"/>
            <a:ext cx="7172684" cy="2810133"/>
          </a:xfrm>
        </p:spPr>
        <p:txBody>
          <a:bodyPr/>
          <a:lstStyle>
            <a:lvl1pPr marL="228600" marR="0" indent="-228600" algn="l" defTabSz="685800" rtl="0" eaLnBrk="1" fontAlgn="auto" latinLnBrk="0" hangingPunct="1">
              <a:lnSpc>
                <a:spcPct val="90000"/>
              </a:lnSpc>
              <a:spcBef>
                <a:spcPts val="1800"/>
              </a:spcBef>
              <a:spcAft>
                <a:spcPts val="0"/>
              </a:spcAft>
              <a:buClrTx/>
              <a:buSzTx/>
              <a:buFont typeface="+mj-lt"/>
              <a:buAutoNum type="arabicPeriod"/>
              <a:tabLst/>
              <a:defRPr/>
            </a:lvl1pPr>
          </a:lstStyle>
          <a:p>
            <a:pPr marL="228600" marR="0" lvl="0" indent="-228600" algn="l" defTabSz="685800" rtl="0" eaLnBrk="1" fontAlgn="auto" latinLnBrk="0" hangingPunct="1">
              <a:lnSpc>
                <a:spcPct val="90000"/>
              </a:lnSpc>
              <a:spcBef>
                <a:spcPts val="1800"/>
              </a:spcBef>
              <a:spcAft>
                <a:spcPts val="0"/>
              </a:spcAft>
              <a:buClrTx/>
              <a:buSzTx/>
              <a:buFont typeface="+mj-lt"/>
              <a:buAutoNum type="arabicPeriod"/>
              <a:tabLst/>
              <a:defRPr/>
            </a:pPr>
            <a:r>
              <a:rPr lang="es-ES"/>
              <a:t>Añadir texto haciendo clic</a:t>
            </a:r>
          </a:p>
        </p:txBody>
      </p:sp>
      <p:sp>
        <p:nvSpPr>
          <p:cNvPr id="3" name="Datumsplatzhalter 2">
            <a:extLst>
              <a:ext uri="{FF2B5EF4-FFF2-40B4-BE49-F238E27FC236}">
                <a16:creationId xmlns:a16="http://schemas.microsoft.com/office/drawing/2014/main" id="{62342A86-691A-4326-8252-6427F2E2E82C}"/>
              </a:ext>
            </a:extLst>
          </p:cNvPr>
          <p:cNvSpPr>
            <a:spLocks noGrp="1"/>
          </p:cNvSpPr>
          <p:nvPr>
            <p:ph type="dt" sz="half" idx="14"/>
          </p:nvPr>
        </p:nvSpPr>
        <p:spPr/>
        <p:txBody>
          <a:bodyPr/>
          <a:lstStyle/>
          <a:p>
            <a:r>
              <a:rPr lang="es-ES"/>
              <a:t>14.02.2019</a:t>
            </a:r>
          </a:p>
        </p:txBody>
      </p:sp>
      <p:sp>
        <p:nvSpPr>
          <p:cNvPr id="4" name="Fußzeilenplatzhalter 3">
            <a:extLst>
              <a:ext uri="{FF2B5EF4-FFF2-40B4-BE49-F238E27FC236}">
                <a16:creationId xmlns:a16="http://schemas.microsoft.com/office/drawing/2014/main" id="{F5053B2E-0F43-44B6-8EA5-07E2886E42B5}"/>
              </a:ext>
            </a:extLst>
          </p:cNvPr>
          <p:cNvSpPr>
            <a:spLocks noGrp="1"/>
          </p:cNvSpPr>
          <p:nvPr>
            <p:ph type="ftr" sz="quarter" idx="15"/>
          </p:nvPr>
        </p:nvSpPr>
        <p:spPr/>
        <p:txBody>
          <a:bodyPr/>
          <a:lstStyle/>
          <a:p>
            <a:r>
              <a:rPr lang="es-ES"/>
              <a:t>Título de la presentación</a:t>
            </a:r>
          </a:p>
        </p:txBody>
      </p:sp>
      <p:sp>
        <p:nvSpPr>
          <p:cNvPr id="5" name="Foliennummernplatzhalter 4">
            <a:extLst>
              <a:ext uri="{FF2B5EF4-FFF2-40B4-BE49-F238E27FC236}">
                <a16:creationId xmlns:a16="http://schemas.microsoft.com/office/drawing/2014/main" id="{6388B433-E536-4FD9-8D5D-412BCD853BD4}"/>
              </a:ext>
            </a:extLst>
          </p:cNvPr>
          <p:cNvSpPr>
            <a:spLocks noGrp="1"/>
          </p:cNvSpPr>
          <p:nvPr>
            <p:ph type="sldNum" sz="quarter" idx="16"/>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2287411557"/>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cabezado sección b/n">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a:stretch>
            <a:fillRect/>
          </a:stretch>
        </p:blipFill>
        <p:spPr bwMode="gray">
          <a:xfrm>
            <a:off x="123135" y="1570255"/>
            <a:ext cx="8895600" cy="3030064"/>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a:t>Este es el subtítulo</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es-ES"/>
              <a:t>Diapositiva de encabezado de sección</a:t>
            </a:r>
            <a:br>
              <a:rPr lang="es-ES"/>
            </a:br>
            <a:r>
              <a:rPr lang="es-ES"/>
              <a:t>con el </a:t>
            </a:r>
            <a:r>
              <a:rPr lang="es-ES" i="1"/>
              <a:t>key visual</a:t>
            </a:r>
            <a:r>
              <a:rPr lang="es-ES"/>
              <a:t> (diseño base) de la GIZ en b/n</a:t>
            </a:r>
          </a:p>
        </p:txBody>
      </p:sp>
      <p:sp>
        <p:nvSpPr>
          <p:cNvPr id="2" name="Datumsplatzhalter 1">
            <a:extLst>
              <a:ext uri="{FF2B5EF4-FFF2-40B4-BE49-F238E27FC236}">
                <a16:creationId xmlns:a16="http://schemas.microsoft.com/office/drawing/2014/main" id="{9411433D-A53F-4475-BFB1-401487D18F1B}"/>
              </a:ext>
            </a:extLst>
          </p:cNvPr>
          <p:cNvSpPr>
            <a:spLocks noGrp="1"/>
          </p:cNvSpPr>
          <p:nvPr>
            <p:ph type="dt" sz="half" idx="11"/>
          </p:nvPr>
        </p:nvSpPr>
        <p:spPr/>
        <p:txBody>
          <a:bodyPr/>
          <a:lstStyle/>
          <a:p>
            <a:r>
              <a:rPr lang="es-ES"/>
              <a:t>14.02.2019</a:t>
            </a:r>
          </a:p>
        </p:txBody>
      </p:sp>
      <p:sp>
        <p:nvSpPr>
          <p:cNvPr id="3" name="Fußzeilenplatzhalter 2">
            <a:extLst>
              <a:ext uri="{FF2B5EF4-FFF2-40B4-BE49-F238E27FC236}">
                <a16:creationId xmlns:a16="http://schemas.microsoft.com/office/drawing/2014/main" id="{475F49D5-68FF-44AE-9C27-04A9E8C74BAF}"/>
              </a:ext>
            </a:extLst>
          </p:cNvPr>
          <p:cNvSpPr>
            <a:spLocks noGrp="1"/>
          </p:cNvSpPr>
          <p:nvPr>
            <p:ph type="ftr" sz="quarter" idx="12"/>
          </p:nvPr>
        </p:nvSpPr>
        <p:spPr/>
        <p:txBody>
          <a:bodyPr/>
          <a:lstStyle/>
          <a:p>
            <a:r>
              <a:rPr lang="es-ES"/>
              <a:t>Título de la presentación</a:t>
            </a:r>
          </a:p>
        </p:txBody>
      </p:sp>
      <p:sp>
        <p:nvSpPr>
          <p:cNvPr id="4" name="Foliennummernplatzhalter 3">
            <a:extLst>
              <a:ext uri="{FF2B5EF4-FFF2-40B4-BE49-F238E27FC236}">
                <a16:creationId xmlns:a16="http://schemas.microsoft.com/office/drawing/2014/main" id="{6B9B0467-78EE-497C-A9E9-9AC8213B6F97}"/>
              </a:ext>
            </a:extLst>
          </p:cNvPr>
          <p:cNvSpPr>
            <a:spLocks noGrp="1"/>
          </p:cNvSpPr>
          <p:nvPr>
            <p:ph type="sldNum" sz="quarter" idx="13"/>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cabezado sección foto">
    <p:spTree>
      <p:nvGrpSpPr>
        <p:cNvPr id="1" name=""/>
        <p:cNvGrpSpPr/>
        <p:nvPr/>
      </p:nvGrpSpPr>
      <p:grpSpPr>
        <a:xfrm>
          <a:off x="0" y="0"/>
          <a:ext cx="0" cy="0"/>
          <a:chOff x="0" y="0"/>
          <a:chExt cx="0" cy="0"/>
        </a:xfrm>
      </p:grpSpPr>
      <p:cxnSp>
        <p:nvCxnSpPr>
          <p:cNvPr id="24" name="Gerade Verbindung mit Pfeil 23">
            <a:extLst>
              <a:ext uri="{FF2B5EF4-FFF2-40B4-BE49-F238E27FC236}">
                <a16:creationId xmlns:a16="http://schemas.microsoft.com/office/drawing/2014/main" id="{0E9BAFCB-ED4F-4F6C-A65B-6975965277F8}"/>
              </a:ext>
            </a:extLst>
          </p:cNvPr>
          <p:cNvCxnSpPr/>
          <p:nvPr userDrawn="1"/>
        </p:nvCxnSpPr>
        <p:spPr bwMode="gray">
          <a:xfrm>
            <a:off x="455295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5" name="1.">
            <a:extLst>
              <a:ext uri="{FF2B5EF4-FFF2-40B4-BE49-F238E27FC236}">
                <a16:creationId xmlns:a16="http://schemas.microsoft.com/office/drawing/2014/main" id="{760A7DB4-25D7-4C1B-A458-E30067DD938E}"/>
              </a:ext>
            </a:extLst>
          </p:cNvPr>
          <p:cNvSpPr/>
          <p:nvPr userDrawn="1"/>
        </p:nvSpPr>
        <p:spPr bwMode="gray">
          <a:xfrm>
            <a:off x="3826042" y="128165"/>
            <a:ext cx="1476375" cy="528606"/>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a:ln>
                  <a:noFill/>
                </a:ln>
                <a:solidFill>
                  <a:prstClr val="black"/>
                </a:solidFill>
                <a:effectLst/>
                <a:uLnTx/>
                <a:uFillTx/>
                <a:latin typeface="+mn-lt"/>
              </a:rPr>
              <a:t>1. Haga clic en este símbolo para añadir una nueva fotografía.</a:t>
            </a:r>
          </a:p>
        </p:txBody>
      </p:sp>
      <p:sp>
        <p:nvSpPr>
          <p:cNvPr id="27" name="2.">
            <a:extLst>
              <a:ext uri="{FF2B5EF4-FFF2-40B4-BE49-F238E27FC236}">
                <a16:creationId xmlns:a16="http://schemas.microsoft.com/office/drawing/2014/main" id="{770D25A5-C7BD-4447-8250-053AAA434081}"/>
              </a:ext>
            </a:extLst>
          </p:cNvPr>
          <p:cNvSpPr/>
          <p:nvPr userDrawn="1"/>
        </p:nvSpPr>
        <p:spPr bwMode="gray">
          <a:xfrm>
            <a:off x="5444717" y="128165"/>
            <a:ext cx="1476375" cy="54938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a:ln>
                  <a:noFill/>
                </a:ln>
                <a:solidFill>
                  <a:prstClr val="black"/>
                </a:solidFill>
                <a:effectLst/>
                <a:uLnTx/>
                <a:uFillTx/>
                <a:latin typeface="+mn-lt"/>
              </a:rPr>
              <a:t>2. Para restablecer </a:t>
            </a:r>
            <a:br>
              <a:rPr kumimoji="0" lang="es-ES" sz="1050" b="0" i="0" u="none" strike="noStrike" kern="1200" cap="none" spc="0" normalizeH="0" baseline="0" noProof="0">
                <a:ln>
                  <a:noFill/>
                </a:ln>
                <a:solidFill>
                  <a:prstClr val="black"/>
                </a:solidFill>
                <a:effectLst/>
                <a:uLnTx/>
                <a:uFillTx/>
                <a:latin typeface="+mn-lt"/>
              </a:rPr>
            </a:br>
            <a:r>
              <a:rPr kumimoji="0" lang="es-ES" sz="1050" b="0" i="0" u="none" strike="noStrike" kern="1200" cap="none" spc="0" normalizeH="0" baseline="0" noProof="0">
                <a:ln>
                  <a:noFill/>
                </a:ln>
                <a:solidFill>
                  <a:prstClr val="black"/>
                </a:solidFill>
                <a:effectLst/>
                <a:uLnTx/>
                <a:uFillTx/>
                <a:latin typeface="+mn-lt"/>
              </a:rPr>
              <a:t>el diseño de la diapositiva:</a:t>
            </a:r>
          </a:p>
        </p:txBody>
      </p:sp>
      <p:sp>
        <p:nvSpPr>
          <p:cNvPr id="37" name="3.">
            <a:extLst>
              <a:ext uri="{FF2B5EF4-FFF2-40B4-BE49-F238E27FC236}">
                <a16:creationId xmlns:a16="http://schemas.microsoft.com/office/drawing/2014/main" id="{6FAAD5A9-9B5B-47D2-9503-F26D7E862B2D}"/>
              </a:ext>
            </a:extLst>
          </p:cNvPr>
          <p:cNvSpPr/>
          <p:nvPr userDrawn="1"/>
        </p:nvSpPr>
        <p:spPr bwMode="gray">
          <a:xfrm>
            <a:off x="7214240" y="128165"/>
            <a:ext cx="2021839" cy="6740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a:ln>
                  <a:noFill/>
                </a:ln>
                <a:solidFill>
                  <a:prstClr val="black"/>
                </a:solidFill>
                <a:effectLst/>
                <a:uLnTx/>
                <a:uFillTx/>
                <a:latin typeface="+mn-lt"/>
              </a:rPr>
              <a:t>3. En caso necesario, escoja una parte de la fotografía mediante “Recortar”.</a:t>
            </a:r>
            <a:br>
              <a:rPr lang="es-ES" sz="1050"/>
            </a:br>
            <a:endParaRPr kumimoji="0" lang="es-ES" sz="1050" b="0" i="0" u="none" strike="noStrike" kern="1200" cap="none" spc="0" normalizeH="0" baseline="0" noProof="0">
              <a:ln>
                <a:noFill/>
              </a:ln>
              <a:solidFill>
                <a:prstClr val="black"/>
              </a:solidFill>
              <a:effectLst/>
              <a:uLnTx/>
              <a:uFillTx/>
              <a:latin typeface="+mn-lt"/>
              <a:ea typeface="+mn-ea"/>
              <a:cs typeface="+mn-cs"/>
            </a:endParaRPr>
          </a:p>
        </p:txBody>
      </p:sp>
      <p:sp>
        <p:nvSpPr>
          <p:cNvPr id="38" name="how">
            <a:extLst>
              <a:ext uri="{FF2B5EF4-FFF2-40B4-BE49-F238E27FC236}">
                <a16:creationId xmlns:a16="http://schemas.microsoft.com/office/drawing/2014/main" id="{0F04A1EE-5BB2-4D3B-92B4-1110E57D54C4}"/>
              </a:ext>
            </a:extLst>
          </p:cNvPr>
          <p:cNvSpPr txBox="1"/>
          <p:nvPr userDrawn="1"/>
        </p:nvSpPr>
        <p:spPr bwMode="gray">
          <a:xfrm>
            <a:off x="-4595052" y="177800"/>
            <a:ext cx="4533933"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Haga clic en la imagen que figura sobre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Elimine la imagen mediante la tecla “Supr”.</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 Haga clic en el pequeño símbolo situado en el centro de la página.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Seleccione una fotografía.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“Inicio/Restablecer” para restablecer el diseño de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a:solidFill>
                  <a:schemeClr val="bg1">
                    <a:lumMod val="50000"/>
                  </a:schemeClr>
                </a:solidFill>
              </a:rPr>
              <a:t>En caso necesario, escoja una parte de la fotografía mediante “Formato/Recortar”.</a:t>
            </a:r>
          </a:p>
        </p:txBody>
      </p:sp>
      <p:sp>
        <p:nvSpPr>
          <p:cNvPr id="39" name="Dreieck">
            <a:extLst>
              <a:ext uri="{FF2B5EF4-FFF2-40B4-BE49-F238E27FC236}">
                <a16:creationId xmlns:a16="http://schemas.microsoft.com/office/drawing/2014/main" id="{18FF49F2-454C-4BF3-96B6-8D39982345E6}"/>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 name="Grafik 39" descr="Ein Bild, das Screenshot enthält.&#10;&#10;Automatisch generierte Beschreibung">
            <a:extLst>
              <a:ext uri="{FF2B5EF4-FFF2-40B4-BE49-F238E27FC236}">
                <a16:creationId xmlns:a16="http://schemas.microsoft.com/office/drawing/2014/main" id="{19092F0D-A019-4142-AAB5-061579001871}"/>
              </a:ext>
            </a:extLst>
          </p:cNvPr>
          <p:cNvPicPr>
            <a:picLocks noChangeAspect="1"/>
          </p:cNvPicPr>
          <p:nvPr userDrawn="1"/>
        </p:nvPicPr>
        <p:blipFill rotWithShape="1">
          <a:blip r:embed="rId2"/>
          <a:srcRect l="27949" t="24404" r="52761"/>
          <a:stretch/>
        </p:blipFill>
        <p:spPr>
          <a:xfrm>
            <a:off x="7442540" y="896469"/>
            <a:ext cx="426990" cy="487642"/>
          </a:xfrm>
          <a:prstGeom prst="rect">
            <a:avLst/>
          </a:prstGeom>
        </p:spPr>
      </p:pic>
      <p:pic>
        <p:nvPicPr>
          <p:cNvPr id="41" name="Grafik 40" descr="Ein Bild, das Screenshot enthält.&#10;&#10;Automatisch generierte Beschreibung">
            <a:extLst>
              <a:ext uri="{FF2B5EF4-FFF2-40B4-BE49-F238E27FC236}">
                <a16:creationId xmlns:a16="http://schemas.microsoft.com/office/drawing/2014/main" id="{6269F90E-E860-4B28-A929-46FB34ECA6B1}"/>
              </a:ext>
            </a:extLst>
          </p:cNvPr>
          <p:cNvPicPr>
            <a:picLocks/>
          </p:cNvPicPr>
          <p:nvPr userDrawn="1"/>
        </p:nvPicPr>
        <p:blipFill>
          <a:blip r:embed="rId3"/>
          <a:stretch>
            <a:fillRect/>
          </a:stretch>
        </p:blipFill>
        <p:spPr>
          <a:xfrm>
            <a:off x="5547449" y="776007"/>
            <a:ext cx="1588101" cy="650246"/>
          </a:xfrm>
          <a:prstGeom prst="rect">
            <a:avLst/>
          </a:prstGeom>
        </p:spPr>
      </p:pic>
      <p:sp>
        <p:nvSpPr>
          <p:cNvPr id="42" name="Rechteck 41">
            <a:extLst>
              <a:ext uri="{FF2B5EF4-FFF2-40B4-BE49-F238E27FC236}">
                <a16:creationId xmlns:a16="http://schemas.microsoft.com/office/drawing/2014/main" id="{DD3DC6FF-D67F-443C-B404-693CEB57FA28}"/>
              </a:ext>
            </a:extLst>
          </p:cNvPr>
          <p:cNvSpPr/>
          <p:nvPr userDrawn="1"/>
        </p:nvSpPr>
        <p:spPr bwMode="gray">
          <a:xfrm>
            <a:off x="6542501" y="1119489"/>
            <a:ext cx="561299"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a:extLst>
              <a:ext uri="{FF2B5EF4-FFF2-40B4-BE49-F238E27FC236}">
                <a16:creationId xmlns:a16="http://schemas.microsoft.com/office/drawing/2014/main" id="{AAB8DB1B-2F75-44AC-8A11-B0D6F355AE31}"/>
              </a:ext>
            </a:extLst>
          </p:cNvPr>
          <p:cNvSpPr/>
          <p:nvPr userDrawn="1"/>
        </p:nvSpPr>
        <p:spPr bwMode="gray">
          <a:xfrm>
            <a:off x="748241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s-ES"/>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4">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es-ES"/>
              <a:t>Diapositiva de encabezado de sección</a:t>
            </a:r>
            <a:br>
              <a:rPr lang="es-ES"/>
            </a:br>
            <a:r>
              <a:rPr lang="es-ES"/>
              <a:t>con fotografía de fondo (sustituible)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7497022" y="1475105"/>
            <a:ext cx="1246909" cy="860367"/>
          </a:xfrm>
          <a:prstGeom prst="rect">
            <a:avLst/>
          </a:prstGeom>
        </p:spPr>
      </p:pic>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s-ES"/>
              <a:t>Este es el subtítulo</a:t>
            </a:r>
          </a:p>
        </p:txBody>
      </p:sp>
      <p:sp>
        <p:nvSpPr>
          <p:cNvPr id="2" name="Datumsplatzhalter 1">
            <a:extLst>
              <a:ext uri="{FF2B5EF4-FFF2-40B4-BE49-F238E27FC236}">
                <a16:creationId xmlns:a16="http://schemas.microsoft.com/office/drawing/2014/main" id="{F805593C-41D2-4E8E-8DD9-845FB667992E}"/>
              </a:ext>
            </a:extLst>
          </p:cNvPr>
          <p:cNvSpPr>
            <a:spLocks noGrp="1"/>
          </p:cNvSpPr>
          <p:nvPr>
            <p:ph type="dt" sz="half" idx="12"/>
          </p:nvPr>
        </p:nvSpPr>
        <p:spPr/>
        <p:txBody>
          <a:bodyPr/>
          <a:lstStyle/>
          <a:p>
            <a:r>
              <a:rPr lang="es-ES"/>
              <a:t>14.02.2019</a:t>
            </a:r>
          </a:p>
        </p:txBody>
      </p:sp>
      <p:sp>
        <p:nvSpPr>
          <p:cNvPr id="3" name="Fußzeilenplatzhalter 2">
            <a:extLst>
              <a:ext uri="{FF2B5EF4-FFF2-40B4-BE49-F238E27FC236}">
                <a16:creationId xmlns:a16="http://schemas.microsoft.com/office/drawing/2014/main" id="{9B451D88-1061-4B67-AF15-273A47D5E3FE}"/>
              </a:ext>
            </a:extLst>
          </p:cNvPr>
          <p:cNvSpPr>
            <a:spLocks noGrp="1"/>
          </p:cNvSpPr>
          <p:nvPr>
            <p:ph type="ftr" sz="quarter" idx="13"/>
          </p:nvPr>
        </p:nvSpPr>
        <p:spPr/>
        <p:txBody>
          <a:bodyPr/>
          <a:lstStyle/>
          <a:p>
            <a:r>
              <a:rPr lang="es-ES"/>
              <a:t>Título de la presentación</a:t>
            </a:r>
          </a:p>
        </p:txBody>
      </p:sp>
      <p:sp>
        <p:nvSpPr>
          <p:cNvPr id="4" name="Foliennummernplatzhalter 3">
            <a:extLst>
              <a:ext uri="{FF2B5EF4-FFF2-40B4-BE49-F238E27FC236}">
                <a16:creationId xmlns:a16="http://schemas.microsoft.com/office/drawing/2014/main" id="{5ACBE19E-C469-40E4-A7E3-E9894C3B7403}"/>
              </a:ext>
            </a:extLst>
          </p:cNvPr>
          <p:cNvSpPr>
            <a:spLocks noGrp="1"/>
          </p:cNvSpPr>
          <p:nvPr>
            <p:ph type="sldNum" sz="quarter" idx="14"/>
          </p:nvPr>
        </p:nvSpPr>
        <p:spPr/>
        <p:txBody>
          <a:bodyPr/>
          <a:lstStyle/>
          <a:p>
            <a:r>
              <a:rPr lang="es-ES"/>
              <a:t>Página </a:t>
            </a:r>
            <a:fld id="{3A8B5DB7-81A8-4ED4-916B-6B23CD603687}" type="slidenum">
              <a:rPr lang="es-ES" smtClean="0"/>
              <a:pPr/>
              <a:t>‹Nº›</a:t>
            </a:fld>
            <a:endParaRPr lang="es-ES"/>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37">
            <a:extLst>
              <a:ext uri="{BEBA8EAE-BF5A-486C-A8C5-ECC9F3942E4B}">
                <a14:imgProps xmlns:a14="http://schemas.microsoft.com/office/drawing/2010/main">
                  <a14:imgLayer r:embed="rId38">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8692041" y="4778859"/>
            <a:ext cx="309835" cy="237625"/>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8167688" y="4600319"/>
            <a:ext cx="849312" cy="5189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1919548" y="4926383"/>
            <a:ext cx="5702953" cy="92333"/>
          </a:xfrm>
          <a:prstGeom prst="rect">
            <a:avLst/>
          </a:prstGeom>
        </p:spPr>
        <p:txBody>
          <a:bodyPr vert="horz" wrap="square" lIns="0" tIns="0" rIns="0" bIns="0" rtlCol="0" anchor="ctr">
            <a:spAutoFit/>
          </a:bodyPr>
          <a:lstStyle>
            <a:lvl1pPr algn="l">
              <a:defRPr sz="600" spc="38" baseline="0">
                <a:solidFill>
                  <a:schemeClr val="tx1">
                    <a:lumMod val="50000"/>
                    <a:lumOff val="50000"/>
                  </a:schemeClr>
                </a:solidFill>
                <a:latin typeface="Arial" panose="020B0604020202020204" pitchFamily="34" charset="0"/>
                <a:cs typeface="Arial" panose="020B0604020202020204" pitchFamily="34" charset="0"/>
              </a:defRPr>
            </a:lvl1pPr>
          </a:lstStyle>
          <a:p>
            <a:r>
              <a:rPr lang="es-ES"/>
              <a:t>Título de la presentación</a:t>
            </a:r>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141968"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r>
              <a:rPr lang="es-ES"/>
              <a:t>14.02.2019</a:t>
            </a:r>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449817" y="4926383"/>
            <a:ext cx="556658"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r>
              <a:rPr lang="es-ES"/>
              <a:t>Página </a:t>
            </a:r>
            <a:fld id="{3A8B5DB7-81A8-4ED4-916B-6B23CD603687}" type="slidenum">
              <a:rPr lang="es-ES" smtClean="0"/>
              <a:pPr/>
              <a:t>‹Nº›</a:t>
            </a:fld>
            <a:endParaRPr lang="es-ES"/>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1771648" y="4931713"/>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990845"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449818" y="1020969"/>
            <a:ext cx="7172684" cy="3495470"/>
          </a:xfrm>
          <a:prstGeom prst="rect">
            <a:avLst/>
          </a:prstGeom>
        </p:spPr>
        <p:txBody>
          <a:bodyPr vert="horz" lIns="0" tIns="0" rIns="72000" bIns="0" rtlCol="0">
            <a:noAutofit/>
          </a:bodyPr>
          <a:lstStyle/>
          <a:p>
            <a:pPr lvl="0"/>
            <a:r>
              <a:rPr lang="es-ES" noProof="0"/>
              <a:t>Añadir texto haciendo clic</a:t>
            </a:r>
          </a:p>
          <a:p>
            <a:pPr lvl="1">
              <a:buClr>
                <a:schemeClr val="accent1"/>
              </a:buClr>
            </a:pPr>
            <a:r>
              <a:rPr lang="es-ES"/>
              <a:t>Segundo nivel</a:t>
            </a:r>
          </a:p>
          <a:p>
            <a:pPr lvl="2">
              <a:buClr>
                <a:schemeClr val="accent1"/>
              </a:buClr>
            </a:pPr>
            <a:r>
              <a:rPr lang="es-ES"/>
              <a:t>Tercer nivel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449817" y="240212"/>
            <a:ext cx="7172684" cy="540544"/>
          </a:xfrm>
          <a:prstGeom prst="rect">
            <a:avLst/>
          </a:prstGeom>
        </p:spPr>
        <p:txBody>
          <a:bodyPr vert="horz" lIns="0" tIns="0" rIns="72000" bIns="0" rtlCol="0" anchor="b">
            <a:noAutofit/>
          </a:bodyPr>
          <a:lstStyle/>
          <a:p>
            <a:r>
              <a:rPr lang="es-ES"/>
              <a:t>Añadir texto haciendo clic</a:t>
            </a:r>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14" r:id="rId2"/>
    <p:sldLayoutId id="2147483815" r:id="rId3"/>
    <p:sldLayoutId id="2147483818" r:id="rId4"/>
    <p:sldLayoutId id="2147483819" r:id="rId5"/>
    <p:sldLayoutId id="2147483858" r:id="rId6"/>
    <p:sldLayoutId id="2147483859" r:id="rId7"/>
    <p:sldLayoutId id="2147483824" r:id="rId8"/>
    <p:sldLayoutId id="2147483822" r:id="rId9"/>
    <p:sldLayoutId id="2147483823" r:id="rId10"/>
    <p:sldLayoutId id="2147483821" r:id="rId11"/>
    <p:sldLayoutId id="2147483826" r:id="rId12"/>
    <p:sldLayoutId id="2147483827" r:id="rId13"/>
    <p:sldLayoutId id="2147483825" r:id="rId14"/>
    <p:sldLayoutId id="2147483829" r:id="rId15"/>
    <p:sldLayoutId id="2147483838" r:id="rId16"/>
    <p:sldLayoutId id="2147483832" r:id="rId17"/>
    <p:sldLayoutId id="2147483828" r:id="rId18"/>
    <p:sldLayoutId id="2147483830" r:id="rId19"/>
    <p:sldLayoutId id="2147483831" r:id="rId20"/>
    <p:sldLayoutId id="2147483834" r:id="rId21"/>
    <p:sldLayoutId id="2147483835" r:id="rId22"/>
    <p:sldLayoutId id="2147483836" r:id="rId23"/>
    <p:sldLayoutId id="2147483837" r:id="rId24"/>
    <p:sldLayoutId id="2147483839" r:id="rId25"/>
    <p:sldLayoutId id="2147483852" r:id="rId26"/>
    <p:sldLayoutId id="2147483843" r:id="rId27"/>
    <p:sldLayoutId id="2147483847" r:id="rId28"/>
    <p:sldLayoutId id="2147483846" r:id="rId29"/>
    <p:sldLayoutId id="2147483841" r:id="rId30"/>
    <p:sldLayoutId id="2147483842" r:id="rId31"/>
    <p:sldLayoutId id="2147483857" r:id="rId32"/>
    <p:sldLayoutId id="2147483856" r:id="rId33"/>
    <p:sldLayoutId id="2147483860" r:id="rId34"/>
    <p:sldLayoutId id="2147483840" r:id="rId35"/>
  </p:sldLayoutIdLst>
  <p:transition>
    <p:fade/>
  </p:transition>
  <p:hf hd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el 32">
            <a:extLst>
              <a:ext uri="{FF2B5EF4-FFF2-40B4-BE49-F238E27FC236}">
                <a16:creationId xmlns:a16="http://schemas.microsoft.com/office/drawing/2014/main" id="{5DC1239C-6BBB-48A1-88E4-ACF7052EA4C4}"/>
              </a:ext>
            </a:extLst>
          </p:cNvPr>
          <p:cNvSpPr>
            <a:spLocks noGrp="1"/>
          </p:cNvSpPr>
          <p:nvPr>
            <p:ph type="title"/>
          </p:nvPr>
        </p:nvSpPr>
        <p:spPr>
          <a:xfrm>
            <a:off x="127000" y="135147"/>
            <a:ext cx="8893865" cy="3030064"/>
          </a:xfrm>
        </p:spPr>
        <p:txBody>
          <a:bodyPr/>
          <a:lstStyle/>
          <a:p>
            <a:endParaRPr lang="es-ES">
              <a:cs typeface="Arial"/>
            </a:endParaRPr>
          </a:p>
        </p:txBody>
      </p:sp>
      <p:sp>
        <p:nvSpPr>
          <p:cNvPr id="4" name="Rectángulo 3">
            <a:extLst>
              <a:ext uri="{FF2B5EF4-FFF2-40B4-BE49-F238E27FC236}">
                <a16:creationId xmlns:a16="http://schemas.microsoft.com/office/drawing/2014/main" id="{5B831EC6-42D5-47A4-82DA-D9810C6C56ED}"/>
              </a:ext>
            </a:extLst>
          </p:cNvPr>
          <p:cNvSpPr/>
          <p:nvPr/>
        </p:nvSpPr>
        <p:spPr>
          <a:xfrm>
            <a:off x="378619" y="3815584"/>
            <a:ext cx="2986087" cy="1053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Imagen 21">
            <a:extLst>
              <a:ext uri="{FF2B5EF4-FFF2-40B4-BE49-F238E27FC236}">
                <a16:creationId xmlns:a16="http://schemas.microsoft.com/office/drawing/2014/main" id="{2A1AFD68-FAC5-46CD-9326-3327035BD478}"/>
              </a:ext>
            </a:extLst>
          </p:cNvPr>
          <p:cNvPicPr>
            <a:picLocks noChangeAspect="1"/>
          </p:cNvPicPr>
          <p:nvPr/>
        </p:nvPicPr>
        <p:blipFill>
          <a:blip r:embed="rId3"/>
          <a:stretch>
            <a:fillRect/>
          </a:stretch>
        </p:blipFill>
        <p:spPr>
          <a:xfrm>
            <a:off x="208799" y="3791005"/>
            <a:ext cx="3552585" cy="1184195"/>
          </a:xfrm>
          <a:prstGeom prst="rect">
            <a:avLst/>
          </a:prstGeom>
        </p:spPr>
      </p:pic>
      <p:pic>
        <p:nvPicPr>
          <p:cNvPr id="9" name="Imagen 4" descr="Imagen que contiene palma, animal, coral, oso&#10;&#10;Descripción generada automáticamente">
            <a:extLst>
              <a:ext uri="{FF2B5EF4-FFF2-40B4-BE49-F238E27FC236}">
                <a16:creationId xmlns:a16="http://schemas.microsoft.com/office/drawing/2014/main" id="{F27B31C4-9CDA-4499-82F6-6A1449ECA99D}"/>
              </a:ext>
            </a:extLst>
          </p:cNvPr>
          <p:cNvPicPr>
            <a:picLocks noGrp="1" noChangeAspect="1"/>
          </p:cNvPicPr>
          <p:nvPr>
            <p:ph type="pic" sz="quarter" idx="11"/>
          </p:nvPr>
        </p:nvPicPr>
        <p:blipFill rotWithShape="1">
          <a:blip r:embed="rId4"/>
          <a:srcRect t="3" b="3"/>
          <a:stretch/>
        </p:blipFill>
        <p:spPr>
          <a:xfrm>
            <a:off x="-32878" y="-69056"/>
            <a:ext cx="9305904" cy="3705701"/>
          </a:xfrm>
        </p:spPr>
      </p:pic>
      <p:sp>
        <p:nvSpPr>
          <p:cNvPr id="10" name="CuadroTexto 9">
            <a:extLst>
              <a:ext uri="{FF2B5EF4-FFF2-40B4-BE49-F238E27FC236}">
                <a16:creationId xmlns:a16="http://schemas.microsoft.com/office/drawing/2014/main" id="{B045619F-FA8C-4022-96FC-F71385AFB501}"/>
              </a:ext>
            </a:extLst>
          </p:cNvPr>
          <p:cNvSpPr txBox="1"/>
          <p:nvPr/>
        </p:nvSpPr>
        <p:spPr>
          <a:xfrm>
            <a:off x="128974" y="2432626"/>
            <a:ext cx="4837160"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b="1">
                <a:solidFill>
                  <a:schemeClr val="bg1"/>
                </a:solidFill>
                <a:cs typeface="Arial"/>
              </a:rPr>
              <a:t>Proyecto de cooperación triangular:</a:t>
            </a:r>
            <a:endParaRPr lang="es-ES" sz="2000">
              <a:solidFill>
                <a:schemeClr val="bg1"/>
              </a:solidFill>
              <a:cs typeface="Arial"/>
            </a:endParaRPr>
          </a:p>
          <a:p>
            <a:r>
              <a:rPr lang="es-ES" sz="1600" b="1">
                <a:solidFill>
                  <a:schemeClr val="bg1"/>
                </a:solidFill>
                <a:cs typeface="Arial"/>
              </a:rPr>
              <a:t>Aplicación de herramientas innovadoras </a:t>
            </a:r>
          </a:p>
          <a:p>
            <a:r>
              <a:rPr lang="es-ES" sz="1600" b="1">
                <a:solidFill>
                  <a:schemeClr val="bg1"/>
                </a:solidFill>
                <a:cs typeface="Arial"/>
              </a:rPr>
              <a:t>para la conservación y restauración</a:t>
            </a:r>
          </a:p>
          <a:p>
            <a:r>
              <a:rPr lang="es-ES" sz="1600" b="1">
                <a:solidFill>
                  <a:schemeClr val="bg1"/>
                </a:solidFill>
                <a:cs typeface="Arial"/>
              </a:rPr>
              <a:t>de arrecifes de coral en Honduras</a:t>
            </a:r>
          </a:p>
        </p:txBody>
      </p:sp>
      <p:sp>
        <p:nvSpPr>
          <p:cNvPr id="2" name="CuadroTexto 1">
            <a:extLst>
              <a:ext uri="{FF2B5EF4-FFF2-40B4-BE49-F238E27FC236}">
                <a16:creationId xmlns:a16="http://schemas.microsoft.com/office/drawing/2014/main" id="{6AF318FF-3262-4706-979E-6188106D6630}"/>
              </a:ext>
            </a:extLst>
          </p:cNvPr>
          <p:cNvSpPr txBox="1"/>
          <p:nvPr/>
        </p:nvSpPr>
        <p:spPr>
          <a:xfrm>
            <a:off x="4180431" y="4120909"/>
            <a:ext cx="5092595" cy="646331"/>
          </a:xfrm>
          <a:prstGeom prst="rect">
            <a:avLst/>
          </a:prstGeom>
          <a:noFill/>
        </p:spPr>
        <p:txBody>
          <a:bodyPr wrap="square" rtlCol="0">
            <a:spAutoFit/>
          </a:bodyPr>
          <a:lstStyle/>
          <a:p>
            <a:pPr algn="l"/>
            <a:r>
              <a:rPr lang="es-ES" sz="1800" b="1" dirty="0">
                <a:solidFill>
                  <a:srgbClr val="024C55"/>
                </a:solidFill>
              </a:rPr>
              <a:t>AVANCES</a:t>
            </a:r>
          </a:p>
          <a:p>
            <a:pPr algn="l"/>
            <a:r>
              <a:rPr lang="es-ES" sz="1800" b="1" dirty="0">
                <a:solidFill>
                  <a:srgbClr val="024C55"/>
                </a:solidFill>
              </a:rPr>
              <a:t>PERIODO 2021 y 2022</a:t>
            </a:r>
            <a:endParaRPr lang="es-CR" sz="1800" b="1" dirty="0">
              <a:solidFill>
                <a:srgbClr val="024C55"/>
              </a:solidFill>
            </a:endParaRPr>
          </a:p>
        </p:txBody>
      </p:sp>
    </p:spTree>
    <p:extLst>
      <p:ext uri="{BB962C8B-B14F-4D97-AF65-F5344CB8AC3E}">
        <p14:creationId xmlns:p14="http://schemas.microsoft.com/office/powerpoint/2010/main" val="31634529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396027" y="780756"/>
            <a:ext cx="8179353" cy="387217"/>
          </a:xfrm>
        </p:spPr>
        <p:txBody>
          <a:bodyPr/>
          <a:lstStyle/>
          <a:p>
            <a:r>
              <a:rPr lang="es-ES" sz="1800" b="1" dirty="0">
                <a:solidFill>
                  <a:schemeClr val="accent5">
                    <a:lumMod val="60000"/>
                    <a:lumOff val="40000"/>
                  </a:schemeClr>
                </a:solidFill>
              </a:rPr>
              <a:t>Componente 3: </a:t>
            </a:r>
            <a:r>
              <a:rPr lang="es-ES" sz="1800" b="1" i="0" dirty="0">
                <a:solidFill>
                  <a:srgbClr val="000000"/>
                </a:solidFill>
                <a:effectLst/>
                <a:latin typeface="Arial" panose="020B0604020202020204" pitchFamily="34" charset="0"/>
              </a:rPr>
              <a:t>Restauración de arrecifes coralinos. </a:t>
            </a:r>
            <a:endParaRPr lang="es-ES" sz="1400" dirty="0">
              <a:solidFill>
                <a:srgbClr val="C00000"/>
              </a:solidFill>
            </a:endParaRPr>
          </a:p>
          <a:p>
            <a:endParaRPr lang="es-ES" dirty="0"/>
          </a:p>
          <a:p>
            <a:pPr lvl="1"/>
            <a:endParaRPr lang="es-ES" dirty="0"/>
          </a:p>
          <a:p>
            <a:pPr marL="0" lvl="1" indent="0">
              <a:buNone/>
            </a:pPr>
            <a:endParaRPr lang="es-ES" dirty="0"/>
          </a:p>
          <a:p>
            <a:pPr marL="0" lvl="1" indent="0">
              <a:buNone/>
            </a:pPr>
            <a:endParaRPr lang="es-ES" dirty="0"/>
          </a:p>
          <a:p>
            <a:pPr marL="0" lvl="1" indent="0">
              <a:buNone/>
            </a:pPr>
            <a:endParaRPr lang="es-ES" dirty="0"/>
          </a:p>
          <a:p>
            <a:pPr lvl="1"/>
            <a:endParaRPr lang="es-ES" dirty="0"/>
          </a:p>
          <a:p>
            <a:endParaRPr lang="es-ES"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783771" y="124784"/>
            <a:ext cx="8360228" cy="655972"/>
          </a:xfrm>
        </p:spPr>
        <p:txBody>
          <a:bodyPr/>
          <a:lstStyle/>
          <a:p>
            <a:r>
              <a:rPr lang="es-ES" dirty="0"/>
              <a:t>Actividades</a:t>
            </a:r>
            <a:br>
              <a:rPr lang="es-ES" dirty="0"/>
            </a:br>
            <a:endParaRPr lang="es-ES" dirty="0"/>
          </a:p>
        </p:txBody>
      </p:sp>
      <p:sp>
        <p:nvSpPr>
          <p:cNvPr id="5" name="Datumsplatzhalter 4">
            <a:extLst>
              <a:ext uri="{FF2B5EF4-FFF2-40B4-BE49-F238E27FC236}">
                <a16:creationId xmlns:a16="http://schemas.microsoft.com/office/drawing/2014/main" id="{8C99D30A-0FA5-41D1-98BC-DC57BEAB9D57}"/>
              </a:ext>
            </a:extLst>
          </p:cNvPr>
          <p:cNvSpPr>
            <a:spLocks noGrp="1"/>
          </p:cNvSpPr>
          <p:nvPr>
            <p:ph type="dt" sz="half" idx="16"/>
          </p:nvPr>
        </p:nvSpPr>
        <p:spPr/>
        <p:txBody>
          <a:bodyPr/>
          <a:lstStyle/>
          <a:p>
            <a:r>
              <a:rPr lang="es-ES"/>
              <a:t>14.02.2019</a:t>
            </a:r>
          </a:p>
        </p:txBody>
      </p:sp>
      <p:sp>
        <p:nvSpPr>
          <p:cNvPr id="9" name="Fußzeilenplatzhalter 8">
            <a:extLst>
              <a:ext uri="{FF2B5EF4-FFF2-40B4-BE49-F238E27FC236}">
                <a16:creationId xmlns:a16="http://schemas.microsoft.com/office/drawing/2014/main" id="{060228A6-3DBF-48C2-8D3F-55D394BDF90B}"/>
              </a:ext>
            </a:extLst>
          </p:cNvPr>
          <p:cNvSpPr>
            <a:spLocks noGrp="1"/>
          </p:cNvSpPr>
          <p:nvPr>
            <p:ph type="ftr" sz="quarter" idx="17"/>
          </p:nvPr>
        </p:nvSpPr>
        <p:spPr/>
        <p:txBody>
          <a:bodyPr/>
          <a:lstStyle/>
          <a:p>
            <a:r>
              <a:rPr lang="es-ES"/>
              <a:t>Título de la presentación</a:t>
            </a:r>
          </a:p>
        </p:txBody>
      </p:sp>
      <p:sp>
        <p:nvSpPr>
          <p:cNvPr id="10" name="Foliennummernplatzhalter 9">
            <a:extLst>
              <a:ext uri="{FF2B5EF4-FFF2-40B4-BE49-F238E27FC236}">
                <a16:creationId xmlns:a16="http://schemas.microsoft.com/office/drawing/2014/main" id="{F382333B-9B4F-467E-8ACF-45C6574CE3C0}"/>
              </a:ext>
            </a:extLst>
          </p:cNvPr>
          <p:cNvSpPr>
            <a:spLocks noGrp="1"/>
          </p:cNvSpPr>
          <p:nvPr>
            <p:ph type="sldNum" sz="quarter" idx="18"/>
          </p:nvPr>
        </p:nvSpPr>
        <p:spPr/>
        <p:txBody>
          <a:bodyPr/>
          <a:lstStyle/>
          <a:p>
            <a:r>
              <a:rPr lang="es-ES"/>
              <a:t>Página </a:t>
            </a:r>
            <a:fld id="{3A8B5DB7-81A8-4ED4-916B-6B23CD603687}" type="slidenum">
              <a:rPr lang="es-ES" smtClean="0"/>
              <a:pPr/>
              <a:t>10</a:t>
            </a:fld>
            <a:endParaRPr lang="es-ES"/>
          </a:p>
        </p:txBody>
      </p:sp>
      <p:pic>
        <p:nvPicPr>
          <p:cNvPr id="8" name="Gráfico 7">
            <a:extLst>
              <a:ext uri="{FF2B5EF4-FFF2-40B4-BE49-F238E27FC236}">
                <a16:creationId xmlns:a16="http://schemas.microsoft.com/office/drawing/2014/main" id="{26C7DC55-5470-44CE-BC88-E21DC36444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817" y="252218"/>
            <a:ext cx="274047" cy="274047"/>
          </a:xfrm>
          <a:prstGeom prst="rect">
            <a:avLst/>
          </a:prstGeom>
        </p:spPr>
      </p:pic>
      <p:sp>
        <p:nvSpPr>
          <p:cNvPr id="11" name="Textplatzhalter 14">
            <a:extLst>
              <a:ext uri="{FF2B5EF4-FFF2-40B4-BE49-F238E27FC236}">
                <a16:creationId xmlns:a16="http://schemas.microsoft.com/office/drawing/2014/main" id="{9237B8C0-B144-4718-A713-F8CE10EC67B8}"/>
              </a:ext>
            </a:extLst>
          </p:cNvPr>
          <p:cNvSpPr txBox="1">
            <a:spLocks/>
          </p:cNvSpPr>
          <p:nvPr/>
        </p:nvSpPr>
        <p:spPr bwMode="gray">
          <a:xfrm>
            <a:off x="396028" y="1507944"/>
            <a:ext cx="8360228" cy="2854800"/>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Wingdings" panose="05000000000000000000" pitchFamily="2" charset="2"/>
              <a:buChar char="q"/>
            </a:pPr>
            <a:r>
              <a:rPr lang="es-ES" sz="1800" i="0" dirty="0">
                <a:solidFill>
                  <a:srgbClr val="1F497D"/>
                </a:solidFill>
                <a:effectLst/>
                <a:latin typeface="Arial" panose="020B0604020202020204" pitchFamily="34" charset="0"/>
              </a:rPr>
              <a:t>Capacitaciones e intercambios </a:t>
            </a:r>
            <a:r>
              <a:rPr lang="es-ES" sz="1800" i="1" dirty="0">
                <a:solidFill>
                  <a:srgbClr val="1F497D"/>
                </a:solidFill>
                <a:effectLst/>
                <a:latin typeface="Arial" panose="020B0604020202020204" pitchFamily="34" charset="0"/>
              </a:rPr>
              <a:t>virtuales </a:t>
            </a:r>
            <a:r>
              <a:rPr lang="es-ES" sz="1800" i="0" dirty="0">
                <a:solidFill>
                  <a:srgbClr val="1F497D"/>
                </a:solidFill>
                <a:effectLst/>
                <a:latin typeface="Arial" panose="020B0604020202020204" pitchFamily="34" charset="0"/>
              </a:rPr>
              <a:t>en restauración de arrecifes de coral:</a:t>
            </a:r>
          </a:p>
          <a:p>
            <a:pPr marL="285750" indent="-285750">
              <a:buFont typeface="Arial" panose="020B0604020202020204" pitchFamily="34" charset="0"/>
              <a:buChar char="•"/>
            </a:pPr>
            <a:r>
              <a:rPr lang="es-ES" sz="1600" dirty="0">
                <a:solidFill>
                  <a:srgbClr val="1F497D"/>
                </a:solidFill>
                <a:latin typeface="Arial" panose="020B0604020202020204" pitchFamily="34" charset="0"/>
              </a:rPr>
              <a:t>Mes de los Océanos (</a:t>
            </a:r>
            <a:r>
              <a:rPr lang="es-ES" sz="1600" b="1" dirty="0">
                <a:solidFill>
                  <a:srgbClr val="1F497D"/>
                </a:solidFill>
                <a:latin typeface="Arial" panose="020B0604020202020204" pitchFamily="34" charset="0"/>
              </a:rPr>
              <a:t>Julio 2020</a:t>
            </a:r>
            <a:r>
              <a:rPr lang="es-ES" sz="1600" dirty="0">
                <a:solidFill>
                  <a:srgbClr val="1F497D"/>
                </a:solidFill>
                <a:latin typeface="Arial" panose="020B0604020202020204" pitchFamily="34" charset="0"/>
              </a:rPr>
              <a:t>)</a:t>
            </a:r>
          </a:p>
          <a:p>
            <a:pPr marL="285750" indent="-285750">
              <a:buFont typeface="Arial" panose="020B0604020202020204" pitchFamily="34" charset="0"/>
              <a:buChar char="•"/>
            </a:pPr>
            <a:r>
              <a:rPr lang="es-ES" sz="1600" i="0" dirty="0" err="1">
                <a:solidFill>
                  <a:srgbClr val="1F497D"/>
                </a:solidFill>
                <a:effectLst/>
                <a:latin typeface="Arial" panose="020B0604020202020204" pitchFamily="34" charset="0"/>
              </a:rPr>
              <a:t>Webi</a:t>
            </a:r>
            <a:r>
              <a:rPr lang="es-ES" sz="1600" dirty="0" err="1">
                <a:solidFill>
                  <a:srgbClr val="1F497D"/>
                </a:solidFill>
                <a:latin typeface="Arial" panose="020B0604020202020204" pitchFamily="34" charset="0"/>
              </a:rPr>
              <a:t>nar</a:t>
            </a:r>
            <a:r>
              <a:rPr lang="es-ES" sz="1600" dirty="0">
                <a:solidFill>
                  <a:srgbClr val="1F497D"/>
                </a:solidFill>
                <a:latin typeface="Arial" panose="020B0604020202020204" pitchFamily="34" charset="0"/>
              </a:rPr>
              <a:t>: </a:t>
            </a:r>
            <a:r>
              <a:rPr lang="es-CR" sz="1600" dirty="0">
                <a:solidFill>
                  <a:srgbClr val="1F497D"/>
                </a:solidFill>
                <a:latin typeface="Arial" panose="020B0604020202020204" pitchFamily="34" charset="0"/>
              </a:rPr>
              <a:t>Alianza de Múltiples Actores en pro de los arrecifes de Bahía Culebra, Costa Rica (</a:t>
            </a:r>
            <a:r>
              <a:rPr lang="es-CR" sz="1600" b="1" dirty="0">
                <a:solidFill>
                  <a:srgbClr val="1F497D"/>
                </a:solidFill>
                <a:latin typeface="Arial" panose="020B0604020202020204" pitchFamily="34" charset="0"/>
              </a:rPr>
              <a:t>Julio 2020</a:t>
            </a:r>
            <a:r>
              <a:rPr lang="es-CR" sz="1600" dirty="0">
                <a:solidFill>
                  <a:srgbClr val="1F497D"/>
                </a:solidFill>
                <a:latin typeface="Arial" panose="020B0604020202020204" pitchFamily="34" charset="0"/>
              </a:rPr>
              <a:t>). </a:t>
            </a:r>
          </a:p>
          <a:p>
            <a:pPr marL="285750" indent="-285750">
              <a:buFont typeface="Arial" panose="020B0604020202020204" pitchFamily="34" charset="0"/>
              <a:buChar char="•"/>
            </a:pPr>
            <a:r>
              <a:rPr lang="es-ES" sz="1600" dirty="0">
                <a:solidFill>
                  <a:srgbClr val="1F497D"/>
                </a:solidFill>
                <a:latin typeface="Arial" panose="020B0604020202020204" pitchFamily="34" charset="0"/>
              </a:rPr>
              <a:t>“Enfermedad de la pérdida de tejido en corales duros: Experiencias de abordaje en República Dominicana y Honduras” (</a:t>
            </a:r>
            <a:r>
              <a:rPr lang="es-ES" sz="1600" b="1" dirty="0">
                <a:solidFill>
                  <a:srgbClr val="1F497D"/>
                </a:solidFill>
                <a:latin typeface="Arial" panose="020B0604020202020204" pitchFamily="34" charset="0"/>
              </a:rPr>
              <a:t>Febrero 2021</a:t>
            </a:r>
            <a:r>
              <a:rPr lang="es-ES" sz="1600" dirty="0">
                <a:solidFill>
                  <a:srgbClr val="1F497D"/>
                </a:solidFill>
                <a:latin typeface="Arial" panose="020B0604020202020204" pitchFamily="34" charset="0"/>
              </a:rPr>
              <a:t>). </a:t>
            </a:r>
          </a:p>
          <a:p>
            <a:pPr marL="285750" indent="-285750">
              <a:buFont typeface="Arial" panose="020B0604020202020204" pitchFamily="34" charset="0"/>
              <a:buChar char="•"/>
            </a:pPr>
            <a:r>
              <a:rPr lang="es-ES" sz="1600" dirty="0">
                <a:solidFill>
                  <a:srgbClr val="1F497D"/>
                </a:solidFill>
                <a:latin typeface="Arial" panose="020B0604020202020204" pitchFamily="34" charset="0"/>
              </a:rPr>
              <a:t>“De la reproducción de corales a la restauración de arrecifes” (</a:t>
            </a:r>
            <a:r>
              <a:rPr lang="es-ES" sz="1600" b="1" dirty="0">
                <a:solidFill>
                  <a:srgbClr val="1F497D"/>
                </a:solidFill>
                <a:latin typeface="Arial" panose="020B0604020202020204" pitchFamily="34" charset="0"/>
              </a:rPr>
              <a:t>enero-marzo 2021</a:t>
            </a:r>
            <a:r>
              <a:rPr lang="es-ES" sz="1600" dirty="0">
                <a:solidFill>
                  <a:srgbClr val="1F497D"/>
                </a:solidFill>
                <a:latin typeface="Arial" panose="020B0604020202020204" pitchFamily="34" charset="0"/>
              </a:rPr>
              <a:t>). </a:t>
            </a:r>
          </a:p>
          <a:p>
            <a:pPr marL="285750" indent="-285750">
              <a:buFont typeface="Arial" panose="020B0604020202020204" pitchFamily="34" charset="0"/>
              <a:buChar char="•"/>
            </a:pPr>
            <a:r>
              <a:rPr lang="es-ES" sz="1600" dirty="0">
                <a:solidFill>
                  <a:srgbClr val="1F497D"/>
                </a:solidFill>
                <a:latin typeface="Arial" panose="020B0604020202020204" pitchFamily="34" charset="0"/>
              </a:rPr>
              <a:t>Capacitación Virtual: Reproducción Sexual Asistida de Corales, en cooperación con </a:t>
            </a:r>
            <a:r>
              <a:rPr lang="es-ES" sz="1600" dirty="0" err="1">
                <a:solidFill>
                  <a:srgbClr val="1F497D"/>
                </a:solidFill>
                <a:latin typeface="Arial" panose="020B0604020202020204" pitchFamily="34" charset="0"/>
              </a:rPr>
              <a:t>Secore</a:t>
            </a:r>
            <a:r>
              <a:rPr lang="es-ES" sz="1600" dirty="0">
                <a:solidFill>
                  <a:srgbClr val="1F497D"/>
                </a:solidFill>
                <a:latin typeface="Arial" panose="020B0604020202020204" pitchFamily="34" charset="0"/>
              </a:rPr>
              <a:t> International y </a:t>
            </a:r>
            <a:r>
              <a:rPr lang="es-ES" sz="1600" dirty="0" err="1">
                <a:solidFill>
                  <a:srgbClr val="1F497D"/>
                </a:solidFill>
                <a:latin typeface="Arial" panose="020B0604020202020204" pitchFamily="34" charset="0"/>
              </a:rPr>
              <a:t>Fundemar</a:t>
            </a:r>
            <a:r>
              <a:rPr lang="es-ES" sz="1600" dirty="0">
                <a:solidFill>
                  <a:srgbClr val="1F497D"/>
                </a:solidFill>
                <a:latin typeface="Arial" panose="020B0604020202020204" pitchFamily="34" charset="0"/>
              </a:rPr>
              <a:t> (</a:t>
            </a:r>
            <a:r>
              <a:rPr lang="es-ES" sz="1600" b="1" dirty="0">
                <a:solidFill>
                  <a:srgbClr val="1F497D"/>
                </a:solidFill>
                <a:latin typeface="Arial" panose="020B0604020202020204" pitchFamily="34" charset="0"/>
              </a:rPr>
              <a:t>Agosto 2021</a:t>
            </a:r>
            <a:r>
              <a:rPr lang="es-ES" sz="1600" dirty="0">
                <a:solidFill>
                  <a:srgbClr val="1F497D"/>
                </a:solidFill>
                <a:latin typeface="Arial" panose="020B0604020202020204" pitchFamily="34" charset="0"/>
              </a:rPr>
              <a:t>). </a:t>
            </a:r>
          </a:p>
          <a:p>
            <a:endParaRPr lang="es-ES" sz="1800" dirty="0">
              <a:solidFill>
                <a:srgbClr val="1F497D"/>
              </a:solidFill>
              <a:latin typeface="Arial" panose="020B0604020202020204" pitchFamily="34" charset="0"/>
            </a:endParaRPr>
          </a:p>
          <a:p>
            <a:r>
              <a:rPr lang="es-ES" sz="1800" i="0" dirty="0">
                <a:solidFill>
                  <a:srgbClr val="1F497D"/>
                </a:solidFill>
                <a:effectLst/>
                <a:latin typeface="Arial" panose="020B0604020202020204" pitchFamily="34" charset="0"/>
              </a:rPr>
              <a:t> </a:t>
            </a:r>
            <a:endParaRPr lang="es-ES" sz="1800" dirty="0"/>
          </a:p>
        </p:txBody>
      </p:sp>
    </p:spTree>
    <p:extLst>
      <p:ext uri="{BB962C8B-B14F-4D97-AF65-F5344CB8AC3E}">
        <p14:creationId xmlns:p14="http://schemas.microsoft.com/office/powerpoint/2010/main" val="49960168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396027" y="780756"/>
            <a:ext cx="8179353" cy="387217"/>
          </a:xfrm>
        </p:spPr>
        <p:txBody>
          <a:bodyPr/>
          <a:lstStyle/>
          <a:p>
            <a:r>
              <a:rPr lang="es-ES" sz="1800" b="1" dirty="0">
                <a:solidFill>
                  <a:schemeClr val="accent5">
                    <a:lumMod val="60000"/>
                    <a:lumOff val="40000"/>
                  </a:schemeClr>
                </a:solidFill>
              </a:rPr>
              <a:t>Componente 3: </a:t>
            </a:r>
            <a:r>
              <a:rPr lang="es-ES" sz="1800" b="1" i="0" dirty="0">
                <a:solidFill>
                  <a:srgbClr val="000000"/>
                </a:solidFill>
                <a:effectLst/>
                <a:latin typeface="Arial" panose="020B0604020202020204" pitchFamily="34" charset="0"/>
              </a:rPr>
              <a:t>Restauración de arrecifes coralinos. </a:t>
            </a:r>
            <a:endParaRPr lang="es-ES" sz="1400" dirty="0">
              <a:solidFill>
                <a:srgbClr val="C00000"/>
              </a:solidFill>
            </a:endParaRPr>
          </a:p>
          <a:p>
            <a:endParaRPr lang="es-ES" dirty="0"/>
          </a:p>
          <a:p>
            <a:pPr lvl="1"/>
            <a:endParaRPr lang="es-ES" dirty="0"/>
          </a:p>
          <a:p>
            <a:pPr marL="0" lvl="1" indent="0">
              <a:buNone/>
            </a:pPr>
            <a:endParaRPr lang="es-ES" dirty="0"/>
          </a:p>
          <a:p>
            <a:pPr marL="0" lvl="1" indent="0">
              <a:buNone/>
            </a:pPr>
            <a:endParaRPr lang="es-ES" dirty="0"/>
          </a:p>
          <a:p>
            <a:pPr marL="0" lvl="1" indent="0">
              <a:buNone/>
            </a:pPr>
            <a:endParaRPr lang="es-ES" dirty="0"/>
          </a:p>
          <a:p>
            <a:pPr lvl="1"/>
            <a:endParaRPr lang="es-ES" dirty="0"/>
          </a:p>
          <a:p>
            <a:endParaRPr lang="es-ES"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783771" y="124784"/>
            <a:ext cx="8360228" cy="655972"/>
          </a:xfrm>
        </p:spPr>
        <p:txBody>
          <a:bodyPr/>
          <a:lstStyle/>
          <a:p>
            <a:r>
              <a:rPr lang="es-ES" dirty="0"/>
              <a:t>Actividades</a:t>
            </a:r>
            <a:br>
              <a:rPr lang="es-ES" dirty="0"/>
            </a:br>
            <a:endParaRPr lang="es-ES" dirty="0"/>
          </a:p>
        </p:txBody>
      </p:sp>
      <p:sp>
        <p:nvSpPr>
          <p:cNvPr id="5" name="Datumsplatzhalter 4">
            <a:extLst>
              <a:ext uri="{FF2B5EF4-FFF2-40B4-BE49-F238E27FC236}">
                <a16:creationId xmlns:a16="http://schemas.microsoft.com/office/drawing/2014/main" id="{8C99D30A-0FA5-41D1-98BC-DC57BEAB9D57}"/>
              </a:ext>
            </a:extLst>
          </p:cNvPr>
          <p:cNvSpPr>
            <a:spLocks noGrp="1"/>
          </p:cNvSpPr>
          <p:nvPr>
            <p:ph type="dt" sz="half" idx="16"/>
          </p:nvPr>
        </p:nvSpPr>
        <p:spPr/>
        <p:txBody>
          <a:bodyPr/>
          <a:lstStyle/>
          <a:p>
            <a:r>
              <a:rPr lang="es-ES"/>
              <a:t>14.02.2019</a:t>
            </a:r>
          </a:p>
        </p:txBody>
      </p:sp>
      <p:sp>
        <p:nvSpPr>
          <p:cNvPr id="9" name="Fußzeilenplatzhalter 8">
            <a:extLst>
              <a:ext uri="{FF2B5EF4-FFF2-40B4-BE49-F238E27FC236}">
                <a16:creationId xmlns:a16="http://schemas.microsoft.com/office/drawing/2014/main" id="{060228A6-3DBF-48C2-8D3F-55D394BDF90B}"/>
              </a:ext>
            </a:extLst>
          </p:cNvPr>
          <p:cNvSpPr>
            <a:spLocks noGrp="1"/>
          </p:cNvSpPr>
          <p:nvPr>
            <p:ph type="ftr" sz="quarter" idx="17"/>
          </p:nvPr>
        </p:nvSpPr>
        <p:spPr/>
        <p:txBody>
          <a:bodyPr/>
          <a:lstStyle/>
          <a:p>
            <a:r>
              <a:rPr lang="es-ES"/>
              <a:t>Título de la presentación</a:t>
            </a:r>
          </a:p>
        </p:txBody>
      </p:sp>
      <p:sp>
        <p:nvSpPr>
          <p:cNvPr id="10" name="Foliennummernplatzhalter 9">
            <a:extLst>
              <a:ext uri="{FF2B5EF4-FFF2-40B4-BE49-F238E27FC236}">
                <a16:creationId xmlns:a16="http://schemas.microsoft.com/office/drawing/2014/main" id="{F382333B-9B4F-467E-8ACF-45C6574CE3C0}"/>
              </a:ext>
            </a:extLst>
          </p:cNvPr>
          <p:cNvSpPr>
            <a:spLocks noGrp="1"/>
          </p:cNvSpPr>
          <p:nvPr>
            <p:ph type="sldNum" sz="quarter" idx="18"/>
          </p:nvPr>
        </p:nvSpPr>
        <p:spPr/>
        <p:txBody>
          <a:bodyPr/>
          <a:lstStyle/>
          <a:p>
            <a:r>
              <a:rPr lang="es-ES"/>
              <a:t>Página </a:t>
            </a:r>
            <a:fld id="{3A8B5DB7-81A8-4ED4-916B-6B23CD603687}" type="slidenum">
              <a:rPr lang="es-ES" smtClean="0"/>
              <a:pPr/>
              <a:t>11</a:t>
            </a:fld>
            <a:endParaRPr lang="es-ES"/>
          </a:p>
        </p:txBody>
      </p:sp>
      <p:pic>
        <p:nvPicPr>
          <p:cNvPr id="8" name="Gráfico 7">
            <a:extLst>
              <a:ext uri="{FF2B5EF4-FFF2-40B4-BE49-F238E27FC236}">
                <a16:creationId xmlns:a16="http://schemas.microsoft.com/office/drawing/2014/main" id="{26C7DC55-5470-44CE-BC88-E21DC36444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817" y="252218"/>
            <a:ext cx="274047" cy="274047"/>
          </a:xfrm>
          <a:prstGeom prst="rect">
            <a:avLst/>
          </a:prstGeom>
        </p:spPr>
      </p:pic>
      <p:sp>
        <p:nvSpPr>
          <p:cNvPr id="11" name="Textplatzhalter 14">
            <a:extLst>
              <a:ext uri="{FF2B5EF4-FFF2-40B4-BE49-F238E27FC236}">
                <a16:creationId xmlns:a16="http://schemas.microsoft.com/office/drawing/2014/main" id="{9237B8C0-B144-4718-A713-F8CE10EC67B8}"/>
              </a:ext>
            </a:extLst>
          </p:cNvPr>
          <p:cNvSpPr txBox="1">
            <a:spLocks/>
          </p:cNvSpPr>
          <p:nvPr/>
        </p:nvSpPr>
        <p:spPr bwMode="gray">
          <a:xfrm>
            <a:off x="391886" y="1144572"/>
            <a:ext cx="8360228" cy="3394594"/>
          </a:xfrm>
          <a:prstGeom prst="rect">
            <a:avLst/>
          </a:prstGeom>
        </p:spPr>
        <p:txBody>
          <a:bodyPr vert="horz" lIns="0" tIns="0" rIns="72000" bIns="0" rtlCol="0" anchor="t">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Wingdings" panose="05000000000000000000" pitchFamily="2" charset="2"/>
              <a:buChar char="q"/>
            </a:pPr>
            <a:r>
              <a:rPr lang="es-ES" sz="1800" i="0" dirty="0">
                <a:solidFill>
                  <a:srgbClr val="1F497D"/>
                </a:solidFill>
                <a:effectLst/>
                <a:latin typeface="Arial" panose="020B0604020202020204" pitchFamily="34" charset="0"/>
              </a:rPr>
              <a:t>Capacitaciones e intercambios </a:t>
            </a:r>
            <a:r>
              <a:rPr lang="es-ES" sz="1800" i="1" dirty="0">
                <a:solidFill>
                  <a:srgbClr val="1F497D"/>
                </a:solidFill>
                <a:latin typeface="Arial" panose="020B0604020202020204" pitchFamily="34" charset="0"/>
              </a:rPr>
              <a:t>presenciales</a:t>
            </a:r>
            <a:r>
              <a:rPr lang="es-ES" sz="1800" i="1" dirty="0">
                <a:solidFill>
                  <a:srgbClr val="1F497D"/>
                </a:solidFill>
                <a:effectLst/>
                <a:latin typeface="Arial" panose="020B0604020202020204" pitchFamily="34" charset="0"/>
              </a:rPr>
              <a:t> </a:t>
            </a:r>
            <a:r>
              <a:rPr lang="es-ES" sz="1800" i="0" dirty="0">
                <a:solidFill>
                  <a:srgbClr val="1F497D"/>
                </a:solidFill>
                <a:effectLst/>
                <a:latin typeface="Arial" panose="020B0604020202020204" pitchFamily="34" charset="0"/>
              </a:rPr>
              <a:t>en restauración de arrecifes de coral:</a:t>
            </a:r>
          </a:p>
          <a:p>
            <a:pPr marL="285750" indent="-285750">
              <a:buFont typeface="Arial" panose="020B0604020202020204" pitchFamily="34" charset="0"/>
              <a:buChar char="•"/>
            </a:pPr>
            <a:r>
              <a:rPr lang="es-ES" sz="1400" dirty="0">
                <a:solidFill>
                  <a:srgbClr val="1F497D"/>
                </a:solidFill>
                <a:latin typeface="Arial"/>
                <a:cs typeface="Arial"/>
              </a:rPr>
              <a:t>Capacitación presencial sobre Reproducción Sexual Asistida de Corales en </a:t>
            </a:r>
            <a:r>
              <a:rPr lang="es-ES" sz="1400" dirty="0" err="1">
                <a:solidFill>
                  <a:srgbClr val="1F497D"/>
                </a:solidFill>
                <a:latin typeface="Arial"/>
                <a:cs typeface="Arial"/>
              </a:rPr>
              <a:t>Bayahibe</a:t>
            </a:r>
            <a:r>
              <a:rPr lang="es-ES" sz="1400" dirty="0">
                <a:solidFill>
                  <a:srgbClr val="1F497D"/>
                </a:solidFill>
                <a:latin typeface="Arial"/>
                <a:cs typeface="Arial"/>
              </a:rPr>
              <a:t>, República Dominicana organizado por </a:t>
            </a:r>
            <a:r>
              <a:rPr lang="es-ES" sz="1400" dirty="0" err="1">
                <a:solidFill>
                  <a:srgbClr val="1F497D"/>
                </a:solidFill>
                <a:latin typeface="Arial"/>
                <a:cs typeface="Arial"/>
              </a:rPr>
              <a:t>Fundemar</a:t>
            </a:r>
            <a:r>
              <a:rPr lang="es-ES" sz="1400" dirty="0">
                <a:solidFill>
                  <a:srgbClr val="1F497D"/>
                </a:solidFill>
                <a:latin typeface="Arial"/>
                <a:cs typeface="Arial"/>
              </a:rPr>
              <a:t>, </a:t>
            </a:r>
            <a:r>
              <a:rPr lang="es-ES" sz="1400" dirty="0" err="1">
                <a:solidFill>
                  <a:srgbClr val="1F497D"/>
                </a:solidFill>
                <a:latin typeface="Arial"/>
                <a:cs typeface="Arial"/>
              </a:rPr>
              <a:t>Secore</a:t>
            </a:r>
            <a:r>
              <a:rPr lang="es-ES" sz="1400" dirty="0">
                <a:solidFill>
                  <a:srgbClr val="1F497D"/>
                </a:solidFill>
                <a:latin typeface="Arial"/>
                <a:cs typeface="Arial"/>
              </a:rPr>
              <a:t> International y GIZ (</a:t>
            </a:r>
            <a:r>
              <a:rPr lang="es-ES" sz="1400" b="1" dirty="0">
                <a:solidFill>
                  <a:srgbClr val="1F497D"/>
                </a:solidFill>
                <a:latin typeface="Arial"/>
                <a:cs typeface="Arial"/>
              </a:rPr>
              <a:t>Agosto-septiembre 2021</a:t>
            </a:r>
            <a:r>
              <a:rPr lang="es-ES" sz="1400" dirty="0">
                <a:solidFill>
                  <a:srgbClr val="1F497D"/>
                </a:solidFill>
                <a:latin typeface="Arial"/>
                <a:cs typeface="Arial"/>
              </a:rPr>
              <a:t>). </a:t>
            </a:r>
            <a:endParaRPr lang="es-ES" sz="1400" dirty="0">
              <a:solidFill>
                <a:srgbClr val="1F497D"/>
              </a:solidFill>
              <a:latin typeface="Arial" panose="020B0604020202020204" pitchFamily="34" charset="0"/>
              <a:cs typeface="Arial"/>
            </a:endParaRPr>
          </a:p>
          <a:p>
            <a:pPr marL="285750" indent="-285750">
              <a:buFont typeface="Arial" panose="020B0604020202020204" pitchFamily="34" charset="0"/>
              <a:buChar char="•"/>
            </a:pPr>
            <a:r>
              <a:rPr lang="es-ES" sz="1400" dirty="0">
                <a:solidFill>
                  <a:srgbClr val="1F497D"/>
                </a:solidFill>
                <a:latin typeface="Arial" panose="020B0604020202020204" pitchFamily="34" charset="0"/>
              </a:rPr>
              <a:t>Intercambio experiencias interno en HN (</a:t>
            </a:r>
            <a:r>
              <a:rPr lang="es-ES" sz="1400" dirty="0" err="1">
                <a:solidFill>
                  <a:srgbClr val="1F497D"/>
                </a:solidFill>
                <a:latin typeface="Arial" panose="020B0604020202020204" pitchFamily="34" charset="0"/>
              </a:rPr>
              <a:t>Utila</a:t>
            </a:r>
            <a:r>
              <a:rPr lang="es-ES" sz="1400" dirty="0">
                <a:solidFill>
                  <a:srgbClr val="1F497D"/>
                </a:solidFill>
                <a:latin typeface="Arial" panose="020B0604020202020204" pitchFamily="34" charset="0"/>
              </a:rPr>
              <a:t>, Cayos, Bica, RMP) (</a:t>
            </a:r>
            <a:r>
              <a:rPr lang="es-ES" sz="1400" b="1" dirty="0">
                <a:solidFill>
                  <a:srgbClr val="1F497D"/>
                </a:solidFill>
                <a:latin typeface="Arial" panose="020B0604020202020204" pitchFamily="34" charset="0"/>
              </a:rPr>
              <a:t>Julio 2021</a:t>
            </a:r>
            <a:r>
              <a:rPr lang="es-ES" sz="1400" dirty="0">
                <a:solidFill>
                  <a:srgbClr val="1F497D"/>
                </a:solidFill>
                <a:latin typeface="Arial" panose="020B0604020202020204" pitchFamily="34" charset="0"/>
              </a:rPr>
              <a:t>). </a:t>
            </a:r>
          </a:p>
          <a:p>
            <a:pPr marL="285750" indent="-285750">
              <a:buFont typeface="Wingdings" panose="05000000000000000000" pitchFamily="2" charset="2"/>
              <a:buChar char="q"/>
            </a:pPr>
            <a:r>
              <a:rPr lang="es-ES" sz="1800" dirty="0">
                <a:solidFill>
                  <a:srgbClr val="1F497D"/>
                </a:solidFill>
                <a:latin typeface="Arial" panose="020B0604020202020204" pitchFamily="34" charset="0"/>
              </a:rPr>
              <a:t>Nuevos jardines de coral</a:t>
            </a:r>
          </a:p>
          <a:p>
            <a:pPr marL="285750" indent="-285750">
              <a:buFont typeface="Arial" panose="020B0604020202020204" pitchFamily="34" charset="0"/>
              <a:buChar char="•"/>
            </a:pPr>
            <a:r>
              <a:rPr lang="es-ES" sz="1400" dirty="0">
                <a:solidFill>
                  <a:srgbClr val="1F497D"/>
                </a:solidFill>
                <a:latin typeface="Arial" panose="020B0604020202020204" pitchFamily="34" charset="0"/>
              </a:rPr>
              <a:t> </a:t>
            </a:r>
            <a:r>
              <a:rPr lang="de-DE" sz="1400" dirty="0">
                <a:solidFill>
                  <a:srgbClr val="1F497D"/>
                </a:solidFill>
                <a:latin typeface="Arial" panose="020B0604020202020204" pitchFamily="34" charset="0"/>
              </a:rPr>
              <a:t>Roatán Marine Park: 10 nuevos arboles.</a:t>
            </a:r>
          </a:p>
          <a:p>
            <a:pPr marL="285750" indent="-285750">
              <a:buFont typeface="Arial" panose="020B0604020202020204" pitchFamily="34" charset="0"/>
              <a:buChar char="•"/>
            </a:pPr>
            <a:r>
              <a:rPr lang="de-DE" sz="1400" dirty="0">
                <a:solidFill>
                  <a:srgbClr val="1F497D"/>
                </a:solidFill>
                <a:latin typeface="Arial" panose="020B0604020202020204" pitchFamily="34" charset="0"/>
              </a:rPr>
              <a:t>Cahuita en Limón, Costa Rica: primer vivero de corales.</a:t>
            </a:r>
          </a:p>
          <a:p>
            <a:pPr marL="285750" indent="-285750">
              <a:buFont typeface="Arial" panose="020B0604020202020204" pitchFamily="34" charset="0"/>
              <a:buChar char="•"/>
            </a:pPr>
            <a:r>
              <a:rPr lang="de-DE" sz="1400" dirty="0">
                <a:solidFill>
                  <a:srgbClr val="1F497D"/>
                </a:solidFill>
                <a:latin typeface="Arial" panose="020B0604020202020204" pitchFamily="34" charset="0"/>
              </a:rPr>
              <a:t>Culebra Reef Gardens: 12 nuevas estructuras.</a:t>
            </a:r>
          </a:p>
          <a:p>
            <a:pPr marL="285750" indent="-285750">
              <a:buFont typeface="Wingdings" panose="05000000000000000000" pitchFamily="2" charset="2"/>
              <a:buChar char="q"/>
            </a:pPr>
            <a:r>
              <a:rPr lang="de-DE" sz="1800" dirty="0">
                <a:solidFill>
                  <a:srgbClr val="1F497D"/>
                </a:solidFill>
                <a:latin typeface="Arial" panose="020B0604020202020204" pitchFamily="34" charset="0"/>
              </a:rPr>
              <a:t>Eventos de restauración</a:t>
            </a:r>
          </a:p>
          <a:p>
            <a:pPr marL="285750" indent="-285750">
              <a:buFont typeface="Arial" panose="020B0604020202020204" pitchFamily="34" charset="0"/>
              <a:buChar char="•"/>
            </a:pPr>
            <a:r>
              <a:rPr lang="de-DE" sz="1400" dirty="0">
                <a:solidFill>
                  <a:srgbClr val="1F497D"/>
                </a:solidFill>
                <a:latin typeface="Arial"/>
                <a:cs typeface="Arial"/>
              </a:rPr>
              <a:t>Coralmanía en Costa Rica, Honduras y Répública Dominicana en </a:t>
            </a:r>
            <a:r>
              <a:rPr lang="de-DE" sz="1400" b="1" dirty="0">
                <a:solidFill>
                  <a:srgbClr val="1F497D"/>
                </a:solidFill>
                <a:latin typeface="Arial"/>
                <a:cs typeface="Arial"/>
              </a:rPr>
              <a:t>diciembre 2021</a:t>
            </a:r>
            <a:r>
              <a:rPr lang="de-DE" sz="1400" dirty="0">
                <a:solidFill>
                  <a:srgbClr val="1F497D"/>
                </a:solidFill>
                <a:latin typeface="Arial"/>
                <a:cs typeface="Arial"/>
              </a:rPr>
              <a:t> (1800 </a:t>
            </a:r>
            <a:r>
              <a:rPr lang="de-DE" sz="1400" dirty="0" err="1">
                <a:solidFill>
                  <a:srgbClr val="1F497D"/>
                </a:solidFill>
                <a:latin typeface="Arial"/>
                <a:cs typeface="Arial"/>
              </a:rPr>
              <a:t>fragmentos</a:t>
            </a:r>
            <a:r>
              <a:rPr lang="de-DE" sz="1400" dirty="0">
                <a:solidFill>
                  <a:srgbClr val="1F497D"/>
                </a:solidFill>
                <a:latin typeface="Arial"/>
                <a:cs typeface="Arial"/>
              </a:rPr>
              <a:t> </a:t>
            </a:r>
            <a:r>
              <a:rPr lang="de-DE" sz="1400" dirty="0" err="1">
                <a:solidFill>
                  <a:srgbClr val="1F497D"/>
                </a:solidFill>
                <a:latin typeface="Arial"/>
                <a:cs typeface="Arial"/>
              </a:rPr>
              <a:t>trasplantados</a:t>
            </a:r>
            <a:r>
              <a:rPr lang="de-DE" sz="1400" dirty="0">
                <a:solidFill>
                  <a:srgbClr val="1F497D"/>
                </a:solidFill>
                <a:latin typeface="Arial"/>
                <a:cs typeface="Arial"/>
              </a:rPr>
              <a:t>, 170 </a:t>
            </a:r>
            <a:r>
              <a:rPr lang="de-DE" sz="1400" dirty="0" err="1">
                <a:solidFill>
                  <a:srgbClr val="1F497D"/>
                </a:solidFill>
                <a:latin typeface="Arial"/>
                <a:cs typeface="Arial"/>
              </a:rPr>
              <a:t>buzos</a:t>
            </a:r>
            <a:r>
              <a:rPr lang="de-DE" sz="1400" dirty="0">
                <a:solidFill>
                  <a:srgbClr val="1F497D"/>
                </a:solidFill>
                <a:latin typeface="Arial"/>
                <a:cs typeface="Arial"/>
              </a:rPr>
              <a:t> </a:t>
            </a:r>
            <a:r>
              <a:rPr lang="de-DE" sz="1400" dirty="0" err="1">
                <a:solidFill>
                  <a:srgbClr val="1F497D"/>
                </a:solidFill>
                <a:latin typeface="Arial"/>
                <a:cs typeface="Arial"/>
              </a:rPr>
              <a:t>voluntarios</a:t>
            </a:r>
            <a:r>
              <a:rPr lang="de-DE" sz="1400" dirty="0">
                <a:solidFill>
                  <a:srgbClr val="1F497D"/>
                </a:solidFill>
                <a:latin typeface="Arial"/>
                <a:cs typeface="Arial"/>
              </a:rPr>
              <a:t>). </a:t>
            </a:r>
            <a:endParaRPr lang="es-ES" sz="1400" dirty="0">
              <a:solidFill>
                <a:srgbClr val="1F497D"/>
              </a:solidFill>
              <a:latin typeface="Arial" panose="020B0604020202020204" pitchFamily="34" charset="0"/>
            </a:endParaRPr>
          </a:p>
          <a:p>
            <a:endParaRPr lang="es-ES" sz="1600" dirty="0">
              <a:solidFill>
                <a:srgbClr val="1F497D"/>
              </a:solidFill>
              <a:latin typeface="Arial" panose="020B0604020202020204" pitchFamily="34" charset="0"/>
            </a:endParaRPr>
          </a:p>
          <a:p>
            <a:endParaRPr lang="es-ES" sz="1800" dirty="0"/>
          </a:p>
        </p:txBody>
      </p:sp>
    </p:spTree>
    <p:extLst>
      <p:ext uri="{BB962C8B-B14F-4D97-AF65-F5344CB8AC3E}">
        <p14:creationId xmlns:p14="http://schemas.microsoft.com/office/powerpoint/2010/main" val="289991000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380659" y="805468"/>
            <a:ext cx="8179353" cy="909233"/>
          </a:xfrm>
        </p:spPr>
        <p:txBody>
          <a:bodyPr/>
          <a:lstStyle/>
          <a:p>
            <a:r>
              <a:rPr lang="es-ES" sz="1800" b="1" dirty="0">
                <a:solidFill>
                  <a:schemeClr val="accent5">
                    <a:lumMod val="60000"/>
                    <a:lumOff val="40000"/>
                  </a:schemeClr>
                </a:solidFill>
              </a:rPr>
              <a:t>Componente 4: </a:t>
            </a:r>
            <a:r>
              <a:rPr lang="es-ES" sz="1800" b="1" i="0" dirty="0">
                <a:solidFill>
                  <a:srgbClr val="000000"/>
                </a:solidFill>
                <a:effectLst/>
                <a:latin typeface="Arial" panose="020B0604020202020204" pitchFamily="34" charset="0"/>
              </a:rPr>
              <a:t>Herramientas y políticas públicas–políticas, decretos y reglamentos.</a:t>
            </a:r>
            <a:endParaRPr lang="es-ES" sz="1400" b="1" dirty="0">
              <a:solidFill>
                <a:srgbClr val="C00000"/>
              </a:solidFill>
            </a:endParaRPr>
          </a:p>
          <a:p>
            <a:pPr marL="285750" indent="-285750">
              <a:buFont typeface="Wingdings" panose="05000000000000000000" pitchFamily="2" charset="2"/>
              <a:buChar char="§"/>
            </a:pPr>
            <a:endParaRPr lang="es-ES" sz="1400" dirty="0">
              <a:solidFill>
                <a:srgbClr val="C00000"/>
              </a:solidFill>
            </a:endParaRPr>
          </a:p>
          <a:p>
            <a:pPr marL="171450" indent="-171450">
              <a:buFont typeface="Wingdings" panose="05000000000000000000" pitchFamily="2" charset="2"/>
              <a:buChar char="§"/>
            </a:pPr>
            <a:endParaRPr lang="es-ES" sz="1400" dirty="0">
              <a:solidFill>
                <a:srgbClr val="C00000"/>
              </a:solidFill>
            </a:endParaRPr>
          </a:p>
          <a:p>
            <a:endParaRPr lang="es-ES" dirty="0"/>
          </a:p>
          <a:p>
            <a:pPr lvl="1"/>
            <a:endParaRPr lang="es-ES" dirty="0"/>
          </a:p>
          <a:p>
            <a:pPr marL="0" lvl="1" indent="0">
              <a:buNone/>
            </a:pPr>
            <a:endParaRPr lang="es-ES" dirty="0"/>
          </a:p>
          <a:p>
            <a:pPr marL="0" lvl="1" indent="0">
              <a:buNone/>
            </a:pPr>
            <a:endParaRPr lang="es-ES" dirty="0"/>
          </a:p>
          <a:p>
            <a:pPr marL="0" lvl="1" indent="0">
              <a:buNone/>
            </a:pPr>
            <a:endParaRPr lang="es-ES" dirty="0"/>
          </a:p>
          <a:p>
            <a:pPr lvl="1"/>
            <a:endParaRPr lang="es-ES" dirty="0"/>
          </a:p>
          <a:p>
            <a:endParaRPr lang="es-ES"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783771" y="124784"/>
            <a:ext cx="8360228" cy="655972"/>
          </a:xfrm>
        </p:spPr>
        <p:txBody>
          <a:bodyPr/>
          <a:lstStyle/>
          <a:p>
            <a:r>
              <a:rPr lang="es-ES" dirty="0"/>
              <a:t>Actividades</a:t>
            </a:r>
            <a:br>
              <a:rPr lang="es-ES" dirty="0"/>
            </a:br>
            <a:endParaRPr lang="es-ES" dirty="0"/>
          </a:p>
        </p:txBody>
      </p:sp>
      <p:sp>
        <p:nvSpPr>
          <p:cNvPr id="5" name="Datumsplatzhalter 4">
            <a:extLst>
              <a:ext uri="{FF2B5EF4-FFF2-40B4-BE49-F238E27FC236}">
                <a16:creationId xmlns:a16="http://schemas.microsoft.com/office/drawing/2014/main" id="{8C99D30A-0FA5-41D1-98BC-DC57BEAB9D57}"/>
              </a:ext>
            </a:extLst>
          </p:cNvPr>
          <p:cNvSpPr>
            <a:spLocks noGrp="1"/>
          </p:cNvSpPr>
          <p:nvPr>
            <p:ph type="dt" sz="half" idx="16"/>
          </p:nvPr>
        </p:nvSpPr>
        <p:spPr/>
        <p:txBody>
          <a:bodyPr/>
          <a:lstStyle/>
          <a:p>
            <a:r>
              <a:rPr lang="es-ES"/>
              <a:t>14.02.2019</a:t>
            </a:r>
          </a:p>
        </p:txBody>
      </p:sp>
      <p:sp>
        <p:nvSpPr>
          <p:cNvPr id="9" name="Fußzeilenplatzhalter 8">
            <a:extLst>
              <a:ext uri="{FF2B5EF4-FFF2-40B4-BE49-F238E27FC236}">
                <a16:creationId xmlns:a16="http://schemas.microsoft.com/office/drawing/2014/main" id="{060228A6-3DBF-48C2-8D3F-55D394BDF90B}"/>
              </a:ext>
            </a:extLst>
          </p:cNvPr>
          <p:cNvSpPr>
            <a:spLocks noGrp="1"/>
          </p:cNvSpPr>
          <p:nvPr>
            <p:ph type="ftr" sz="quarter" idx="17"/>
          </p:nvPr>
        </p:nvSpPr>
        <p:spPr/>
        <p:txBody>
          <a:bodyPr/>
          <a:lstStyle/>
          <a:p>
            <a:r>
              <a:rPr lang="es-ES"/>
              <a:t>Título de la presentación</a:t>
            </a:r>
          </a:p>
        </p:txBody>
      </p:sp>
      <p:sp>
        <p:nvSpPr>
          <p:cNvPr id="10" name="Foliennummernplatzhalter 9">
            <a:extLst>
              <a:ext uri="{FF2B5EF4-FFF2-40B4-BE49-F238E27FC236}">
                <a16:creationId xmlns:a16="http://schemas.microsoft.com/office/drawing/2014/main" id="{F382333B-9B4F-467E-8ACF-45C6574CE3C0}"/>
              </a:ext>
            </a:extLst>
          </p:cNvPr>
          <p:cNvSpPr>
            <a:spLocks noGrp="1"/>
          </p:cNvSpPr>
          <p:nvPr>
            <p:ph type="sldNum" sz="quarter" idx="18"/>
          </p:nvPr>
        </p:nvSpPr>
        <p:spPr/>
        <p:txBody>
          <a:bodyPr/>
          <a:lstStyle/>
          <a:p>
            <a:r>
              <a:rPr lang="es-ES"/>
              <a:t>Página </a:t>
            </a:r>
            <a:fld id="{3A8B5DB7-81A8-4ED4-916B-6B23CD603687}" type="slidenum">
              <a:rPr lang="es-ES" smtClean="0"/>
              <a:pPr/>
              <a:t>12</a:t>
            </a:fld>
            <a:endParaRPr lang="es-ES"/>
          </a:p>
        </p:txBody>
      </p:sp>
      <p:pic>
        <p:nvPicPr>
          <p:cNvPr id="8" name="Gráfico 7">
            <a:extLst>
              <a:ext uri="{FF2B5EF4-FFF2-40B4-BE49-F238E27FC236}">
                <a16:creationId xmlns:a16="http://schemas.microsoft.com/office/drawing/2014/main" id="{26C7DC55-5470-44CE-BC88-E21DC36444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817" y="252218"/>
            <a:ext cx="274047" cy="274047"/>
          </a:xfrm>
          <a:prstGeom prst="rect">
            <a:avLst/>
          </a:prstGeom>
        </p:spPr>
      </p:pic>
      <p:sp>
        <p:nvSpPr>
          <p:cNvPr id="11" name="Textplatzhalter 14">
            <a:extLst>
              <a:ext uri="{FF2B5EF4-FFF2-40B4-BE49-F238E27FC236}">
                <a16:creationId xmlns:a16="http://schemas.microsoft.com/office/drawing/2014/main" id="{9237B8C0-B144-4718-A713-F8CE10EC67B8}"/>
              </a:ext>
            </a:extLst>
          </p:cNvPr>
          <p:cNvSpPr txBox="1">
            <a:spLocks/>
          </p:cNvSpPr>
          <p:nvPr/>
        </p:nvSpPr>
        <p:spPr bwMode="gray">
          <a:xfrm>
            <a:off x="380659" y="1739414"/>
            <a:ext cx="8571239" cy="2056374"/>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s-ES" sz="1800" dirty="0">
                <a:solidFill>
                  <a:srgbClr val="1F497D"/>
                </a:solidFill>
                <a:latin typeface="Arial" panose="020B0604020202020204" pitchFamily="34" charset="0"/>
              </a:rPr>
              <a:t>Desarrollo de: </a:t>
            </a:r>
            <a:r>
              <a:rPr lang="es-ES" sz="1800" u="sng" dirty="0">
                <a:solidFill>
                  <a:srgbClr val="1F497D"/>
                </a:solidFill>
                <a:latin typeface="Arial" panose="020B0604020202020204" pitchFamily="34" charset="0"/>
              </a:rPr>
              <a:t>Guía técnica para el establecimiento de arrecifes artificiales en Costa Rica.  </a:t>
            </a:r>
          </a:p>
          <a:p>
            <a:pPr marL="285750" indent="-285750">
              <a:buFont typeface="Arial" panose="020B0604020202020204" pitchFamily="34" charset="0"/>
              <a:buChar char="•"/>
            </a:pPr>
            <a:r>
              <a:rPr lang="es-ES" sz="1800" dirty="0">
                <a:solidFill>
                  <a:srgbClr val="1F497D"/>
                </a:solidFill>
                <a:latin typeface="Arial" panose="020B0604020202020204" pitchFamily="34" charset="0"/>
              </a:rPr>
              <a:t>Presentación del </a:t>
            </a:r>
            <a:r>
              <a:rPr lang="es-ES" sz="1800" u="sng" dirty="0">
                <a:solidFill>
                  <a:srgbClr val="1F497D"/>
                </a:solidFill>
                <a:latin typeface="Arial" panose="020B0604020202020204" pitchFamily="34" charset="0"/>
              </a:rPr>
              <a:t>Protocolo para la restauración de arrecifes de coral en República Dominicana</a:t>
            </a:r>
            <a:r>
              <a:rPr lang="es-ES" sz="1800" dirty="0">
                <a:solidFill>
                  <a:srgbClr val="1F497D"/>
                </a:solidFill>
                <a:latin typeface="Arial" panose="020B0604020202020204" pitchFamily="34" charset="0"/>
              </a:rPr>
              <a:t>. Intercambio CR a RD. </a:t>
            </a:r>
          </a:p>
          <a:p>
            <a:pPr marL="285750" indent="-285750">
              <a:buFont typeface="Arial" panose="020B0604020202020204" pitchFamily="34" charset="0"/>
              <a:buChar char="•"/>
            </a:pPr>
            <a:r>
              <a:rPr lang="es-ES" sz="1800" dirty="0">
                <a:solidFill>
                  <a:srgbClr val="1F497D"/>
                </a:solidFill>
                <a:latin typeface="Arial" panose="020B0604020202020204" pitchFamily="34" charset="0"/>
              </a:rPr>
              <a:t>Valoración de Servicios Ecosistémicos Marino Costeros: Desarrollo de la guía VESEMAR, con apoyo del programa </a:t>
            </a:r>
            <a:r>
              <a:rPr lang="es-CR" sz="1800" dirty="0">
                <a:solidFill>
                  <a:srgbClr val="1F497D"/>
                </a:solidFill>
                <a:latin typeface="Arial" panose="020B0604020202020204" pitchFamily="34" charset="0"/>
              </a:rPr>
              <a:t>“Diálogos Estratégicos Ambientales”, en el marco de </a:t>
            </a:r>
            <a:r>
              <a:rPr lang="es-CR" sz="1800" dirty="0" err="1">
                <a:solidFill>
                  <a:srgbClr val="1F497D"/>
                </a:solidFill>
                <a:latin typeface="Arial" panose="020B0604020202020204" pitchFamily="34" charset="0"/>
              </a:rPr>
              <a:t>Biobridge</a:t>
            </a:r>
            <a:r>
              <a:rPr lang="es-CR" sz="1800" dirty="0">
                <a:solidFill>
                  <a:srgbClr val="1F497D"/>
                </a:solidFill>
                <a:latin typeface="Arial" panose="020B0604020202020204" pitchFamily="34" charset="0"/>
              </a:rPr>
              <a:t>, del CDB. </a:t>
            </a:r>
            <a:endParaRPr lang="es-ES" sz="1800" dirty="0"/>
          </a:p>
          <a:p>
            <a:pPr lvl="1"/>
            <a:endParaRPr lang="es-ES" sz="1800" dirty="0"/>
          </a:p>
          <a:p>
            <a:pPr marL="0" lvl="1" indent="0">
              <a:buFont typeface="Wingdings" panose="05000000000000000000" pitchFamily="2" charset="2"/>
              <a:buNone/>
            </a:pPr>
            <a:endParaRPr lang="es-ES" sz="1800" dirty="0"/>
          </a:p>
          <a:p>
            <a:pPr marL="0" lvl="1" indent="0">
              <a:buFont typeface="Wingdings" panose="05000000000000000000" pitchFamily="2" charset="2"/>
              <a:buNone/>
            </a:pPr>
            <a:endParaRPr lang="es-ES" sz="1800" dirty="0"/>
          </a:p>
          <a:p>
            <a:pPr marL="0" lvl="1" indent="0">
              <a:buFont typeface="Wingdings" panose="05000000000000000000" pitchFamily="2" charset="2"/>
              <a:buNone/>
            </a:pPr>
            <a:endParaRPr lang="es-ES" sz="1800" dirty="0"/>
          </a:p>
          <a:p>
            <a:pPr lvl="1"/>
            <a:endParaRPr lang="es-ES" sz="1800" dirty="0"/>
          </a:p>
          <a:p>
            <a:endParaRPr lang="es-ES" sz="1800" dirty="0"/>
          </a:p>
        </p:txBody>
      </p:sp>
    </p:spTree>
    <p:extLst>
      <p:ext uri="{BB962C8B-B14F-4D97-AF65-F5344CB8AC3E}">
        <p14:creationId xmlns:p14="http://schemas.microsoft.com/office/powerpoint/2010/main" val="12052799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380659" y="805468"/>
            <a:ext cx="8179353" cy="909233"/>
          </a:xfrm>
        </p:spPr>
        <p:txBody>
          <a:bodyPr vert="horz" lIns="0" tIns="0" rIns="72000" bIns="0" rtlCol="0" anchor="t">
            <a:noAutofit/>
          </a:bodyPr>
          <a:lstStyle/>
          <a:p>
            <a:r>
              <a:rPr lang="es-ES" sz="1800" b="1" dirty="0">
                <a:solidFill>
                  <a:schemeClr val="accent5">
                    <a:lumMod val="60000"/>
                    <a:lumOff val="40000"/>
                  </a:schemeClr>
                </a:solidFill>
              </a:rPr>
              <a:t>Componente 1: </a:t>
            </a:r>
            <a:r>
              <a:rPr lang="es-ES" sz="1800" b="1" i="0" dirty="0">
                <a:solidFill>
                  <a:srgbClr val="000000"/>
                </a:solidFill>
                <a:effectLst/>
                <a:latin typeface="Arial"/>
                <a:cs typeface="Arial"/>
              </a:rPr>
              <a:t>Creación o fortalecimiento de estructuras nacionales y regionales de gestión y coordinación para la restauración y conservación de arrecifes de coral.</a:t>
            </a:r>
            <a:r>
              <a:rPr lang="es-ES" sz="1800" b="1" dirty="0">
                <a:solidFill>
                  <a:srgbClr val="000000"/>
                </a:solidFill>
                <a:latin typeface="Arial"/>
                <a:cs typeface="Arial"/>
              </a:rPr>
              <a:t> </a:t>
            </a:r>
          </a:p>
          <a:p>
            <a:pPr marL="285750" indent="-285750">
              <a:buFont typeface="Wingdings" panose="05000000000000000000" pitchFamily="2" charset="2"/>
              <a:buChar char="§"/>
            </a:pPr>
            <a:endParaRPr lang="es-ES" sz="1400" dirty="0">
              <a:solidFill>
                <a:srgbClr val="C00000"/>
              </a:solidFill>
            </a:endParaRPr>
          </a:p>
          <a:p>
            <a:pPr marL="171450" indent="-171450">
              <a:buFont typeface="Wingdings" panose="05000000000000000000" pitchFamily="2" charset="2"/>
              <a:buChar char="§"/>
            </a:pPr>
            <a:endParaRPr lang="es-ES" sz="1400" dirty="0">
              <a:solidFill>
                <a:srgbClr val="C00000"/>
              </a:solidFill>
            </a:endParaRPr>
          </a:p>
          <a:p>
            <a:endParaRPr lang="es-ES" dirty="0"/>
          </a:p>
          <a:p>
            <a:pPr lvl="1"/>
            <a:endParaRPr lang="es-ES" dirty="0"/>
          </a:p>
          <a:p>
            <a:pPr marL="0" lvl="1" indent="0">
              <a:buNone/>
            </a:pPr>
            <a:endParaRPr lang="es-ES" dirty="0"/>
          </a:p>
          <a:p>
            <a:pPr marL="0" lvl="1" indent="0">
              <a:buNone/>
            </a:pPr>
            <a:endParaRPr lang="es-ES" dirty="0"/>
          </a:p>
          <a:p>
            <a:pPr marL="0" lvl="1" indent="0">
              <a:buNone/>
            </a:pPr>
            <a:endParaRPr lang="es-ES" dirty="0"/>
          </a:p>
          <a:p>
            <a:pPr lvl="1"/>
            <a:endParaRPr lang="es-ES" dirty="0"/>
          </a:p>
          <a:p>
            <a:endParaRPr lang="es-ES"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783771" y="124784"/>
            <a:ext cx="8360228" cy="655972"/>
          </a:xfrm>
        </p:spPr>
        <p:txBody>
          <a:bodyPr/>
          <a:lstStyle/>
          <a:p>
            <a:r>
              <a:rPr lang="es-ES" dirty="0"/>
              <a:t>Actividades 2022</a:t>
            </a:r>
            <a:br>
              <a:rPr lang="es-ES" dirty="0"/>
            </a:br>
            <a:endParaRPr lang="es-ES" dirty="0"/>
          </a:p>
        </p:txBody>
      </p:sp>
      <p:sp>
        <p:nvSpPr>
          <p:cNvPr id="5" name="Datumsplatzhalter 4">
            <a:extLst>
              <a:ext uri="{FF2B5EF4-FFF2-40B4-BE49-F238E27FC236}">
                <a16:creationId xmlns:a16="http://schemas.microsoft.com/office/drawing/2014/main" id="{8C99D30A-0FA5-41D1-98BC-DC57BEAB9D57}"/>
              </a:ext>
            </a:extLst>
          </p:cNvPr>
          <p:cNvSpPr>
            <a:spLocks noGrp="1"/>
          </p:cNvSpPr>
          <p:nvPr>
            <p:ph type="dt" sz="half" idx="16"/>
          </p:nvPr>
        </p:nvSpPr>
        <p:spPr/>
        <p:txBody>
          <a:bodyPr/>
          <a:lstStyle/>
          <a:p>
            <a:r>
              <a:rPr lang="es-ES"/>
              <a:t>14.02.2019</a:t>
            </a:r>
          </a:p>
        </p:txBody>
      </p:sp>
      <p:sp>
        <p:nvSpPr>
          <p:cNvPr id="9" name="Fußzeilenplatzhalter 8">
            <a:extLst>
              <a:ext uri="{FF2B5EF4-FFF2-40B4-BE49-F238E27FC236}">
                <a16:creationId xmlns:a16="http://schemas.microsoft.com/office/drawing/2014/main" id="{060228A6-3DBF-48C2-8D3F-55D394BDF90B}"/>
              </a:ext>
            </a:extLst>
          </p:cNvPr>
          <p:cNvSpPr>
            <a:spLocks noGrp="1"/>
          </p:cNvSpPr>
          <p:nvPr>
            <p:ph type="ftr" sz="quarter" idx="17"/>
          </p:nvPr>
        </p:nvSpPr>
        <p:spPr/>
        <p:txBody>
          <a:bodyPr/>
          <a:lstStyle/>
          <a:p>
            <a:r>
              <a:rPr lang="es-ES"/>
              <a:t>Título de la presentación</a:t>
            </a:r>
          </a:p>
        </p:txBody>
      </p:sp>
      <p:sp>
        <p:nvSpPr>
          <p:cNvPr id="10" name="Foliennummernplatzhalter 9">
            <a:extLst>
              <a:ext uri="{FF2B5EF4-FFF2-40B4-BE49-F238E27FC236}">
                <a16:creationId xmlns:a16="http://schemas.microsoft.com/office/drawing/2014/main" id="{F382333B-9B4F-467E-8ACF-45C6574CE3C0}"/>
              </a:ext>
            </a:extLst>
          </p:cNvPr>
          <p:cNvSpPr>
            <a:spLocks noGrp="1"/>
          </p:cNvSpPr>
          <p:nvPr>
            <p:ph type="sldNum" sz="quarter" idx="18"/>
          </p:nvPr>
        </p:nvSpPr>
        <p:spPr/>
        <p:txBody>
          <a:bodyPr/>
          <a:lstStyle/>
          <a:p>
            <a:r>
              <a:rPr lang="es-ES"/>
              <a:t>Página </a:t>
            </a:r>
            <a:fld id="{3A8B5DB7-81A8-4ED4-916B-6B23CD603687}" type="slidenum">
              <a:rPr lang="es-ES" smtClean="0"/>
              <a:pPr/>
              <a:t>13</a:t>
            </a:fld>
            <a:endParaRPr lang="es-ES"/>
          </a:p>
        </p:txBody>
      </p:sp>
      <p:pic>
        <p:nvPicPr>
          <p:cNvPr id="8" name="Gráfico 7">
            <a:extLst>
              <a:ext uri="{FF2B5EF4-FFF2-40B4-BE49-F238E27FC236}">
                <a16:creationId xmlns:a16="http://schemas.microsoft.com/office/drawing/2014/main" id="{26C7DC55-5470-44CE-BC88-E21DC36444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817" y="252218"/>
            <a:ext cx="274047" cy="274047"/>
          </a:xfrm>
          <a:prstGeom prst="rect">
            <a:avLst/>
          </a:prstGeom>
        </p:spPr>
      </p:pic>
      <p:sp>
        <p:nvSpPr>
          <p:cNvPr id="11" name="Textplatzhalter 14">
            <a:extLst>
              <a:ext uri="{FF2B5EF4-FFF2-40B4-BE49-F238E27FC236}">
                <a16:creationId xmlns:a16="http://schemas.microsoft.com/office/drawing/2014/main" id="{9237B8C0-B144-4718-A713-F8CE10EC67B8}"/>
              </a:ext>
            </a:extLst>
          </p:cNvPr>
          <p:cNvSpPr txBox="1">
            <a:spLocks/>
          </p:cNvSpPr>
          <p:nvPr/>
        </p:nvSpPr>
        <p:spPr bwMode="gray">
          <a:xfrm>
            <a:off x="380659" y="1739414"/>
            <a:ext cx="8571239" cy="2056374"/>
          </a:xfrm>
          <a:prstGeom prst="rect">
            <a:avLst/>
          </a:prstGeom>
        </p:spPr>
        <p:txBody>
          <a:bodyPr vert="horz" lIns="0" tIns="0" rIns="72000" bIns="0" rtlCol="0" anchor="t">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s-ES" sz="1600" i="0" dirty="0">
                <a:solidFill>
                  <a:srgbClr val="1F497D"/>
                </a:solidFill>
                <a:effectLst/>
                <a:latin typeface="Arial"/>
                <a:cs typeface="Arial"/>
              </a:rPr>
              <a:t>Red de Restauración en CR</a:t>
            </a:r>
            <a:r>
              <a:rPr lang="es-ES" sz="1600" b="1" dirty="0">
                <a:solidFill>
                  <a:srgbClr val="1F497D"/>
                </a:solidFill>
                <a:latin typeface="Arial"/>
                <a:cs typeface="Arial"/>
              </a:rPr>
              <a:t>.</a:t>
            </a:r>
          </a:p>
          <a:p>
            <a:pPr marL="285750" indent="-285750">
              <a:buFont typeface="Arial" panose="020B0604020202020204" pitchFamily="34" charset="0"/>
              <a:buChar char="•"/>
            </a:pPr>
            <a:r>
              <a:rPr lang="es-ES" sz="1600" i="0" dirty="0">
                <a:solidFill>
                  <a:srgbClr val="1F497D"/>
                </a:solidFill>
                <a:effectLst/>
                <a:latin typeface="Arial"/>
                <a:cs typeface="Arial"/>
              </a:rPr>
              <a:t>Plan nacional de Restauración en HN</a:t>
            </a:r>
          </a:p>
          <a:p>
            <a:pPr marL="285750" indent="-285750">
              <a:buFont typeface="Arial" panose="020B0604020202020204" pitchFamily="34" charset="0"/>
              <a:buChar char="•"/>
            </a:pPr>
            <a:r>
              <a:rPr lang="es-ES" sz="1600" dirty="0">
                <a:solidFill>
                  <a:srgbClr val="1F497D"/>
                </a:solidFill>
                <a:latin typeface="Arial"/>
                <a:cs typeface="Arial"/>
              </a:rPr>
              <a:t>Formalización del CDRC</a:t>
            </a:r>
          </a:p>
          <a:p>
            <a:pPr marL="285750" indent="-285750">
              <a:buFont typeface="Arial" panose="020B0604020202020204" pitchFamily="34" charset="0"/>
              <a:buChar char="•"/>
            </a:pPr>
            <a:r>
              <a:rPr lang="es-ES" sz="1600" dirty="0">
                <a:solidFill>
                  <a:srgbClr val="1F497D"/>
                </a:solidFill>
                <a:latin typeface="Arial"/>
                <a:cs typeface="Arial"/>
              </a:rPr>
              <a:t>Publicación Revista Biología Tropical</a:t>
            </a:r>
          </a:p>
          <a:p>
            <a:pPr marL="285750" indent="-285750">
              <a:buFont typeface="Arial" panose="020B0604020202020204" pitchFamily="34" charset="0"/>
              <a:buChar char="•"/>
            </a:pPr>
            <a:r>
              <a:rPr lang="es-ES" sz="1600" dirty="0">
                <a:solidFill>
                  <a:srgbClr val="1F497D"/>
                </a:solidFill>
                <a:latin typeface="Arial"/>
                <a:cs typeface="Arial"/>
              </a:rPr>
              <a:t>Intento – apoyo laboratorio</a:t>
            </a:r>
          </a:p>
          <a:p>
            <a:pPr marL="285750" indent="-285750">
              <a:buFont typeface="Arial" panose="020B0604020202020204" pitchFamily="34" charset="0"/>
              <a:buChar char="•"/>
            </a:pPr>
            <a:endParaRPr lang="es-ES" sz="1600" i="0" dirty="0">
              <a:solidFill>
                <a:srgbClr val="1F497D"/>
              </a:solidFill>
              <a:effectLst/>
              <a:latin typeface="Arial" panose="020B0604020202020204" pitchFamily="34" charset="0"/>
            </a:endParaRPr>
          </a:p>
          <a:p>
            <a:endParaRPr lang="es-ES" sz="1600" dirty="0"/>
          </a:p>
          <a:p>
            <a:pPr lvl="1"/>
            <a:endParaRPr lang="es-ES" sz="1600" dirty="0"/>
          </a:p>
          <a:p>
            <a:pPr marL="0" lvl="1" indent="0">
              <a:buFont typeface="Wingdings" panose="05000000000000000000" pitchFamily="2" charset="2"/>
              <a:buNone/>
            </a:pPr>
            <a:endParaRPr lang="es-ES" sz="1600" dirty="0"/>
          </a:p>
          <a:p>
            <a:pPr marL="0" lvl="1" indent="0">
              <a:buFont typeface="Wingdings" panose="05000000000000000000" pitchFamily="2" charset="2"/>
              <a:buNone/>
            </a:pPr>
            <a:endParaRPr lang="es-ES" sz="1600" dirty="0"/>
          </a:p>
          <a:p>
            <a:pPr marL="0" lvl="1" indent="0">
              <a:buFont typeface="Wingdings" panose="05000000000000000000" pitchFamily="2" charset="2"/>
              <a:buNone/>
            </a:pPr>
            <a:endParaRPr lang="es-ES" sz="1600" dirty="0"/>
          </a:p>
          <a:p>
            <a:pPr lvl="1"/>
            <a:endParaRPr lang="es-ES" sz="1600" dirty="0"/>
          </a:p>
          <a:p>
            <a:endParaRPr lang="es-ES" sz="1600" dirty="0"/>
          </a:p>
        </p:txBody>
      </p:sp>
      <p:sp>
        <p:nvSpPr>
          <p:cNvPr id="12" name="Textplatzhalter 14">
            <a:extLst>
              <a:ext uri="{FF2B5EF4-FFF2-40B4-BE49-F238E27FC236}">
                <a16:creationId xmlns:a16="http://schemas.microsoft.com/office/drawing/2014/main" id="{34C91EFC-2ECA-4DB1-8568-4F6837523417}"/>
              </a:ext>
            </a:extLst>
          </p:cNvPr>
          <p:cNvSpPr txBox="1">
            <a:spLocks/>
          </p:cNvSpPr>
          <p:nvPr/>
        </p:nvSpPr>
        <p:spPr bwMode="gray">
          <a:xfrm>
            <a:off x="380659" y="3652737"/>
            <a:ext cx="8179353" cy="909233"/>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sz="1800" b="1" dirty="0">
                <a:solidFill>
                  <a:schemeClr val="accent5">
                    <a:lumMod val="60000"/>
                    <a:lumOff val="40000"/>
                  </a:schemeClr>
                </a:solidFill>
              </a:rPr>
              <a:t>Componente 2: </a:t>
            </a:r>
            <a:r>
              <a:rPr lang="es-ES" sz="1800" b="1" dirty="0">
                <a:solidFill>
                  <a:srgbClr val="000000"/>
                </a:solidFill>
                <a:latin typeface="Arial" panose="020B0604020202020204" pitchFamily="34" charset="0"/>
              </a:rPr>
              <a:t>Herramientas de monitoreo y evaluación de arrecifes de coral. </a:t>
            </a:r>
            <a:endParaRPr lang="es-ES" sz="1400" dirty="0">
              <a:solidFill>
                <a:srgbClr val="C00000"/>
              </a:solidFill>
            </a:endParaRPr>
          </a:p>
          <a:p>
            <a:pPr marL="171450" indent="-171450">
              <a:buFont typeface="Wingdings" panose="05000000000000000000" pitchFamily="2" charset="2"/>
              <a:buChar char="§"/>
            </a:pPr>
            <a:endParaRPr lang="es-ES" sz="1400" dirty="0">
              <a:solidFill>
                <a:srgbClr val="C00000"/>
              </a:solidFill>
            </a:endParaRPr>
          </a:p>
          <a:p>
            <a:endParaRPr lang="es-ES" dirty="0"/>
          </a:p>
          <a:p>
            <a:pPr lvl="1"/>
            <a:endParaRPr lang="es-ES" dirty="0"/>
          </a:p>
          <a:p>
            <a:pPr marL="0" lvl="1" indent="0">
              <a:buFont typeface="Wingdings" panose="05000000000000000000" pitchFamily="2" charset="2"/>
              <a:buNone/>
            </a:pPr>
            <a:endParaRPr lang="es-ES" dirty="0"/>
          </a:p>
          <a:p>
            <a:pPr marL="0" lvl="1" indent="0">
              <a:buFont typeface="Wingdings" panose="05000000000000000000" pitchFamily="2" charset="2"/>
              <a:buNone/>
            </a:pPr>
            <a:endParaRPr lang="es-ES" dirty="0"/>
          </a:p>
          <a:p>
            <a:pPr marL="0" lvl="1" indent="0">
              <a:buFont typeface="Wingdings" panose="05000000000000000000" pitchFamily="2" charset="2"/>
              <a:buNone/>
            </a:pPr>
            <a:endParaRPr lang="es-ES" dirty="0"/>
          </a:p>
          <a:p>
            <a:pPr lvl="1"/>
            <a:endParaRPr lang="es-ES" dirty="0"/>
          </a:p>
          <a:p>
            <a:endParaRPr lang="es-ES" dirty="0"/>
          </a:p>
        </p:txBody>
      </p:sp>
      <p:sp>
        <p:nvSpPr>
          <p:cNvPr id="13" name="Textplatzhalter 14">
            <a:extLst>
              <a:ext uri="{FF2B5EF4-FFF2-40B4-BE49-F238E27FC236}">
                <a16:creationId xmlns:a16="http://schemas.microsoft.com/office/drawing/2014/main" id="{2D67C10B-124C-4355-AD6F-5B88DDE1DC99}"/>
              </a:ext>
            </a:extLst>
          </p:cNvPr>
          <p:cNvSpPr txBox="1">
            <a:spLocks/>
          </p:cNvSpPr>
          <p:nvPr/>
        </p:nvSpPr>
        <p:spPr bwMode="gray">
          <a:xfrm>
            <a:off x="380658" y="4160201"/>
            <a:ext cx="8571239" cy="619405"/>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s-CR" sz="1600" i="0" dirty="0">
                <a:solidFill>
                  <a:srgbClr val="1F497D"/>
                </a:solidFill>
                <a:effectLst/>
                <a:latin typeface="Arial" panose="020B0604020202020204" pitchFamily="34" charset="0"/>
              </a:rPr>
              <a:t>Planificado intercambio en febrero</a:t>
            </a:r>
            <a:endParaRPr lang="es-CR" sz="1600" b="1" dirty="0">
              <a:solidFill>
                <a:srgbClr val="1F497D"/>
              </a:solidFill>
              <a:latin typeface="Arial" panose="020B0604020202020204" pitchFamily="34" charset="0"/>
            </a:endParaRPr>
          </a:p>
          <a:p>
            <a:endParaRPr lang="es-ES" sz="1600" b="1" dirty="0"/>
          </a:p>
          <a:p>
            <a:pPr lvl="1"/>
            <a:endParaRPr lang="es-ES" sz="1600" dirty="0"/>
          </a:p>
          <a:p>
            <a:pPr marL="0" lvl="1" indent="0">
              <a:buFont typeface="Wingdings" panose="05000000000000000000" pitchFamily="2" charset="2"/>
              <a:buNone/>
            </a:pPr>
            <a:endParaRPr lang="es-ES" sz="1600" dirty="0"/>
          </a:p>
          <a:p>
            <a:pPr marL="0" lvl="1" indent="0">
              <a:buFont typeface="Wingdings" panose="05000000000000000000" pitchFamily="2" charset="2"/>
              <a:buNone/>
            </a:pPr>
            <a:endParaRPr lang="es-ES" sz="1600" dirty="0"/>
          </a:p>
          <a:p>
            <a:pPr marL="0" lvl="1" indent="0">
              <a:buFont typeface="Wingdings" panose="05000000000000000000" pitchFamily="2" charset="2"/>
              <a:buNone/>
            </a:pPr>
            <a:endParaRPr lang="es-ES" sz="1600" dirty="0"/>
          </a:p>
          <a:p>
            <a:pPr lvl="1"/>
            <a:endParaRPr lang="es-ES" sz="1600" dirty="0"/>
          </a:p>
          <a:p>
            <a:endParaRPr lang="es-ES" sz="1600" dirty="0"/>
          </a:p>
        </p:txBody>
      </p:sp>
    </p:spTree>
    <p:extLst>
      <p:ext uri="{BB962C8B-B14F-4D97-AF65-F5344CB8AC3E}">
        <p14:creationId xmlns:p14="http://schemas.microsoft.com/office/powerpoint/2010/main" val="231166369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396027" y="780756"/>
            <a:ext cx="8179353" cy="387217"/>
          </a:xfrm>
        </p:spPr>
        <p:txBody>
          <a:bodyPr/>
          <a:lstStyle/>
          <a:p>
            <a:r>
              <a:rPr lang="es-ES" sz="1800" b="1" dirty="0">
                <a:solidFill>
                  <a:schemeClr val="accent5">
                    <a:lumMod val="60000"/>
                    <a:lumOff val="40000"/>
                  </a:schemeClr>
                </a:solidFill>
              </a:rPr>
              <a:t>Componente 3: </a:t>
            </a:r>
            <a:r>
              <a:rPr lang="es-ES" sz="1800" b="1" i="0" dirty="0">
                <a:solidFill>
                  <a:srgbClr val="000000"/>
                </a:solidFill>
                <a:effectLst/>
                <a:latin typeface="Arial" panose="020B0604020202020204" pitchFamily="34" charset="0"/>
              </a:rPr>
              <a:t>Restauración de arrecifes coralinos. </a:t>
            </a:r>
            <a:endParaRPr lang="es-ES" sz="1400" dirty="0">
              <a:solidFill>
                <a:srgbClr val="C00000"/>
              </a:solidFill>
            </a:endParaRPr>
          </a:p>
          <a:p>
            <a:endParaRPr lang="es-ES" dirty="0"/>
          </a:p>
          <a:p>
            <a:pPr lvl="1"/>
            <a:endParaRPr lang="es-ES" dirty="0"/>
          </a:p>
          <a:p>
            <a:pPr marL="0" lvl="1" indent="0">
              <a:buNone/>
            </a:pPr>
            <a:endParaRPr lang="es-ES" dirty="0"/>
          </a:p>
          <a:p>
            <a:pPr marL="0" lvl="1" indent="0">
              <a:buNone/>
            </a:pPr>
            <a:endParaRPr lang="es-ES" dirty="0"/>
          </a:p>
          <a:p>
            <a:pPr marL="0" lvl="1" indent="0">
              <a:buNone/>
            </a:pPr>
            <a:endParaRPr lang="es-ES" dirty="0"/>
          </a:p>
          <a:p>
            <a:pPr lvl="1"/>
            <a:endParaRPr lang="es-ES" dirty="0"/>
          </a:p>
          <a:p>
            <a:endParaRPr lang="es-ES"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783771" y="124784"/>
            <a:ext cx="8360228" cy="655972"/>
          </a:xfrm>
        </p:spPr>
        <p:txBody>
          <a:bodyPr/>
          <a:lstStyle/>
          <a:p>
            <a:r>
              <a:rPr lang="es-ES" dirty="0"/>
              <a:t>Actividades 2022</a:t>
            </a:r>
            <a:br>
              <a:rPr lang="es-ES" dirty="0"/>
            </a:br>
            <a:endParaRPr lang="es-ES" dirty="0"/>
          </a:p>
        </p:txBody>
      </p:sp>
      <p:sp>
        <p:nvSpPr>
          <p:cNvPr id="5" name="Datumsplatzhalter 4">
            <a:extLst>
              <a:ext uri="{FF2B5EF4-FFF2-40B4-BE49-F238E27FC236}">
                <a16:creationId xmlns:a16="http://schemas.microsoft.com/office/drawing/2014/main" id="{8C99D30A-0FA5-41D1-98BC-DC57BEAB9D57}"/>
              </a:ext>
            </a:extLst>
          </p:cNvPr>
          <p:cNvSpPr>
            <a:spLocks noGrp="1"/>
          </p:cNvSpPr>
          <p:nvPr>
            <p:ph type="dt" sz="half" idx="16"/>
          </p:nvPr>
        </p:nvSpPr>
        <p:spPr/>
        <p:txBody>
          <a:bodyPr/>
          <a:lstStyle/>
          <a:p>
            <a:r>
              <a:rPr lang="es-ES"/>
              <a:t>14.02.2019</a:t>
            </a:r>
          </a:p>
        </p:txBody>
      </p:sp>
      <p:sp>
        <p:nvSpPr>
          <p:cNvPr id="9" name="Fußzeilenplatzhalter 8">
            <a:extLst>
              <a:ext uri="{FF2B5EF4-FFF2-40B4-BE49-F238E27FC236}">
                <a16:creationId xmlns:a16="http://schemas.microsoft.com/office/drawing/2014/main" id="{060228A6-3DBF-48C2-8D3F-55D394BDF90B}"/>
              </a:ext>
            </a:extLst>
          </p:cNvPr>
          <p:cNvSpPr>
            <a:spLocks noGrp="1"/>
          </p:cNvSpPr>
          <p:nvPr>
            <p:ph type="ftr" sz="quarter" idx="17"/>
          </p:nvPr>
        </p:nvSpPr>
        <p:spPr/>
        <p:txBody>
          <a:bodyPr/>
          <a:lstStyle/>
          <a:p>
            <a:r>
              <a:rPr lang="es-ES"/>
              <a:t>Título de la presentación</a:t>
            </a:r>
          </a:p>
        </p:txBody>
      </p:sp>
      <p:sp>
        <p:nvSpPr>
          <p:cNvPr id="10" name="Foliennummernplatzhalter 9">
            <a:extLst>
              <a:ext uri="{FF2B5EF4-FFF2-40B4-BE49-F238E27FC236}">
                <a16:creationId xmlns:a16="http://schemas.microsoft.com/office/drawing/2014/main" id="{F382333B-9B4F-467E-8ACF-45C6574CE3C0}"/>
              </a:ext>
            </a:extLst>
          </p:cNvPr>
          <p:cNvSpPr>
            <a:spLocks noGrp="1"/>
          </p:cNvSpPr>
          <p:nvPr>
            <p:ph type="sldNum" sz="quarter" idx="18"/>
          </p:nvPr>
        </p:nvSpPr>
        <p:spPr/>
        <p:txBody>
          <a:bodyPr/>
          <a:lstStyle/>
          <a:p>
            <a:r>
              <a:rPr lang="es-ES"/>
              <a:t>Página </a:t>
            </a:r>
            <a:fld id="{3A8B5DB7-81A8-4ED4-916B-6B23CD603687}" type="slidenum">
              <a:rPr lang="es-ES" smtClean="0"/>
              <a:pPr/>
              <a:t>14</a:t>
            </a:fld>
            <a:endParaRPr lang="es-ES"/>
          </a:p>
        </p:txBody>
      </p:sp>
      <p:pic>
        <p:nvPicPr>
          <p:cNvPr id="8" name="Gráfico 7">
            <a:extLst>
              <a:ext uri="{FF2B5EF4-FFF2-40B4-BE49-F238E27FC236}">
                <a16:creationId xmlns:a16="http://schemas.microsoft.com/office/drawing/2014/main" id="{26C7DC55-5470-44CE-BC88-E21DC36444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817" y="252218"/>
            <a:ext cx="274047" cy="274047"/>
          </a:xfrm>
          <a:prstGeom prst="rect">
            <a:avLst/>
          </a:prstGeom>
        </p:spPr>
      </p:pic>
      <p:sp>
        <p:nvSpPr>
          <p:cNvPr id="11" name="Textplatzhalter 14">
            <a:extLst>
              <a:ext uri="{FF2B5EF4-FFF2-40B4-BE49-F238E27FC236}">
                <a16:creationId xmlns:a16="http://schemas.microsoft.com/office/drawing/2014/main" id="{9237B8C0-B144-4718-A713-F8CE10EC67B8}"/>
              </a:ext>
            </a:extLst>
          </p:cNvPr>
          <p:cNvSpPr txBox="1">
            <a:spLocks/>
          </p:cNvSpPr>
          <p:nvPr/>
        </p:nvSpPr>
        <p:spPr bwMode="gray">
          <a:xfrm>
            <a:off x="391886" y="1144572"/>
            <a:ext cx="8360228" cy="3394594"/>
          </a:xfrm>
          <a:prstGeom prst="rect">
            <a:avLst/>
          </a:prstGeom>
        </p:spPr>
        <p:txBody>
          <a:bodyPr vert="horz" lIns="0" tIns="0" rIns="72000" bIns="0" rtlCol="0" anchor="t">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Wingdings" panose="05000000000000000000" pitchFamily="2" charset="2"/>
              <a:buChar char="q"/>
            </a:pPr>
            <a:r>
              <a:rPr lang="es-ES" sz="1800" i="0" dirty="0">
                <a:solidFill>
                  <a:srgbClr val="1F497D"/>
                </a:solidFill>
                <a:effectLst/>
                <a:latin typeface="Arial" panose="020B0604020202020204" pitchFamily="34" charset="0"/>
              </a:rPr>
              <a:t>Capacitaciones e intercambios </a:t>
            </a:r>
            <a:r>
              <a:rPr lang="es-ES" sz="1800" i="1" dirty="0">
                <a:solidFill>
                  <a:srgbClr val="1F497D"/>
                </a:solidFill>
                <a:latin typeface="Arial" panose="020B0604020202020204" pitchFamily="34" charset="0"/>
              </a:rPr>
              <a:t>presenciales</a:t>
            </a:r>
            <a:r>
              <a:rPr lang="es-ES" sz="1800" i="1" dirty="0">
                <a:solidFill>
                  <a:srgbClr val="1F497D"/>
                </a:solidFill>
                <a:effectLst/>
                <a:latin typeface="Arial" panose="020B0604020202020204" pitchFamily="34" charset="0"/>
              </a:rPr>
              <a:t> </a:t>
            </a:r>
            <a:r>
              <a:rPr lang="es-ES" sz="1800" i="0" dirty="0">
                <a:solidFill>
                  <a:srgbClr val="1F497D"/>
                </a:solidFill>
                <a:effectLst/>
                <a:latin typeface="Arial" panose="020B0604020202020204" pitchFamily="34" charset="0"/>
              </a:rPr>
              <a:t>en restauración de arrecifes de coral</a:t>
            </a:r>
          </a:p>
          <a:p>
            <a:pPr marL="466725" lvl="1" indent="-285750">
              <a:buFont typeface="Wingdings" panose="05000000000000000000" pitchFamily="2" charset="2"/>
              <a:buChar char="q"/>
            </a:pPr>
            <a:r>
              <a:rPr lang="es-ES" sz="1800" i="0" dirty="0" err="1">
                <a:solidFill>
                  <a:srgbClr val="1F497D"/>
                </a:solidFill>
                <a:effectLst/>
                <a:latin typeface="Arial" panose="020B0604020202020204" pitchFamily="34" charset="0"/>
              </a:rPr>
              <a:t>Microfragmentación</a:t>
            </a:r>
            <a:r>
              <a:rPr lang="es-ES" sz="1800" i="0" dirty="0">
                <a:solidFill>
                  <a:srgbClr val="1F497D"/>
                </a:solidFill>
                <a:effectLst/>
                <a:latin typeface="Arial" panose="020B0604020202020204" pitchFamily="34" charset="0"/>
              </a:rPr>
              <a:t> - RD</a:t>
            </a:r>
          </a:p>
          <a:p>
            <a:pPr marL="285750" indent="-285750">
              <a:buFont typeface="Wingdings" panose="05000000000000000000" pitchFamily="2" charset="2"/>
              <a:buChar char="q"/>
            </a:pPr>
            <a:r>
              <a:rPr lang="es-ES" sz="1800" dirty="0">
                <a:solidFill>
                  <a:srgbClr val="1F497D"/>
                </a:solidFill>
                <a:latin typeface="Arial" panose="020B0604020202020204" pitchFamily="34" charset="0"/>
              </a:rPr>
              <a:t>Nuevos programas en Reproducción Sexual Asistida</a:t>
            </a:r>
          </a:p>
          <a:p>
            <a:pPr marL="466725" lvl="1" indent="-285750">
              <a:buFont typeface="Wingdings" panose="05000000000000000000" pitchFamily="2" charset="2"/>
              <a:buChar char="q"/>
            </a:pPr>
            <a:r>
              <a:rPr lang="es-ES" sz="1800" dirty="0" err="1">
                <a:solidFill>
                  <a:srgbClr val="1F497D"/>
                </a:solidFill>
                <a:latin typeface="Arial" panose="020B0604020202020204" pitchFamily="34" charset="0"/>
              </a:rPr>
              <a:t>Utila</a:t>
            </a:r>
            <a:r>
              <a:rPr lang="es-ES" sz="1800" dirty="0">
                <a:solidFill>
                  <a:srgbClr val="1F497D"/>
                </a:solidFill>
                <a:latin typeface="Arial" panose="020B0604020202020204" pitchFamily="34" charset="0"/>
              </a:rPr>
              <a:t> y Roatán</a:t>
            </a:r>
          </a:p>
          <a:p>
            <a:pPr marL="285750" indent="-285750">
              <a:buFont typeface="Wingdings" panose="05000000000000000000" pitchFamily="2" charset="2"/>
              <a:buChar char="q"/>
            </a:pPr>
            <a:r>
              <a:rPr lang="es-CR" sz="1800" dirty="0">
                <a:solidFill>
                  <a:srgbClr val="1F497D"/>
                </a:solidFill>
                <a:latin typeface="Arial" panose="020B0604020202020204" pitchFamily="34" charset="0"/>
              </a:rPr>
              <a:t>CORALMANIA 2022</a:t>
            </a:r>
            <a:endParaRPr lang="es-ES" sz="1400" dirty="0">
              <a:solidFill>
                <a:srgbClr val="1F497D"/>
              </a:solidFill>
              <a:latin typeface="Arial" panose="020B0604020202020204" pitchFamily="34" charset="0"/>
            </a:endParaRPr>
          </a:p>
          <a:p>
            <a:endParaRPr lang="es-ES" sz="1600" dirty="0">
              <a:solidFill>
                <a:srgbClr val="1F497D"/>
              </a:solidFill>
              <a:latin typeface="Arial" panose="020B0604020202020204" pitchFamily="34" charset="0"/>
            </a:endParaRPr>
          </a:p>
          <a:p>
            <a:endParaRPr lang="es-ES" sz="1800" dirty="0"/>
          </a:p>
        </p:txBody>
      </p:sp>
    </p:spTree>
    <p:extLst>
      <p:ext uri="{BB962C8B-B14F-4D97-AF65-F5344CB8AC3E}">
        <p14:creationId xmlns:p14="http://schemas.microsoft.com/office/powerpoint/2010/main" val="22683817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380659" y="805468"/>
            <a:ext cx="8179353" cy="909233"/>
          </a:xfrm>
        </p:spPr>
        <p:txBody>
          <a:bodyPr/>
          <a:lstStyle/>
          <a:p>
            <a:r>
              <a:rPr lang="es-ES" sz="1800" b="1" dirty="0">
                <a:solidFill>
                  <a:schemeClr val="accent5">
                    <a:lumMod val="60000"/>
                    <a:lumOff val="40000"/>
                  </a:schemeClr>
                </a:solidFill>
              </a:rPr>
              <a:t>Componente 4: </a:t>
            </a:r>
            <a:r>
              <a:rPr lang="es-ES" sz="1800" b="1" i="0" dirty="0">
                <a:solidFill>
                  <a:srgbClr val="000000"/>
                </a:solidFill>
                <a:effectLst/>
                <a:latin typeface="Arial" panose="020B0604020202020204" pitchFamily="34" charset="0"/>
              </a:rPr>
              <a:t>Herramientas y políticas públicas–políticas, decretos y reglamentos.</a:t>
            </a:r>
            <a:endParaRPr lang="es-ES" sz="1400" b="1" dirty="0">
              <a:solidFill>
                <a:srgbClr val="C00000"/>
              </a:solidFill>
            </a:endParaRPr>
          </a:p>
          <a:p>
            <a:pPr marL="285750" indent="-285750">
              <a:buFont typeface="Wingdings" panose="05000000000000000000" pitchFamily="2" charset="2"/>
              <a:buChar char="§"/>
            </a:pPr>
            <a:endParaRPr lang="es-ES" sz="1400" dirty="0">
              <a:solidFill>
                <a:srgbClr val="C00000"/>
              </a:solidFill>
            </a:endParaRPr>
          </a:p>
          <a:p>
            <a:pPr marL="171450" indent="-171450">
              <a:buFont typeface="Wingdings" panose="05000000000000000000" pitchFamily="2" charset="2"/>
              <a:buChar char="§"/>
            </a:pPr>
            <a:endParaRPr lang="es-ES" sz="1400" dirty="0">
              <a:solidFill>
                <a:srgbClr val="C00000"/>
              </a:solidFill>
            </a:endParaRPr>
          </a:p>
          <a:p>
            <a:endParaRPr lang="es-ES" dirty="0"/>
          </a:p>
          <a:p>
            <a:pPr lvl="1"/>
            <a:endParaRPr lang="es-ES" dirty="0"/>
          </a:p>
          <a:p>
            <a:pPr marL="0" lvl="1" indent="0">
              <a:buNone/>
            </a:pPr>
            <a:endParaRPr lang="es-ES" dirty="0"/>
          </a:p>
          <a:p>
            <a:pPr marL="0" lvl="1" indent="0">
              <a:buNone/>
            </a:pPr>
            <a:endParaRPr lang="es-ES" dirty="0"/>
          </a:p>
          <a:p>
            <a:pPr marL="0" lvl="1" indent="0">
              <a:buNone/>
            </a:pPr>
            <a:endParaRPr lang="es-ES" dirty="0"/>
          </a:p>
          <a:p>
            <a:pPr lvl="1"/>
            <a:endParaRPr lang="es-ES" dirty="0"/>
          </a:p>
          <a:p>
            <a:endParaRPr lang="es-ES"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783771" y="124784"/>
            <a:ext cx="8360228" cy="655972"/>
          </a:xfrm>
        </p:spPr>
        <p:txBody>
          <a:bodyPr/>
          <a:lstStyle/>
          <a:p>
            <a:r>
              <a:rPr lang="es-ES" dirty="0"/>
              <a:t>Actividades 2022</a:t>
            </a:r>
            <a:br>
              <a:rPr lang="es-ES" dirty="0"/>
            </a:br>
            <a:endParaRPr lang="es-ES" dirty="0"/>
          </a:p>
        </p:txBody>
      </p:sp>
      <p:sp>
        <p:nvSpPr>
          <p:cNvPr id="5" name="Datumsplatzhalter 4">
            <a:extLst>
              <a:ext uri="{FF2B5EF4-FFF2-40B4-BE49-F238E27FC236}">
                <a16:creationId xmlns:a16="http://schemas.microsoft.com/office/drawing/2014/main" id="{8C99D30A-0FA5-41D1-98BC-DC57BEAB9D57}"/>
              </a:ext>
            </a:extLst>
          </p:cNvPr>
          <p:cNvSpPr>
            <a:spLocks noGrp="1"/>
          </p:cNvSpPr>
          <p:nvPr>
            <p:ph type="dt" sz="half" idx="16"/>
          </p:nvPr>
        </p:nvSpPr>
        <p:spPr/>
        <p:txBody>
          <a:bodyPr/>
          <a:lstStyle/>
          <a:p>
            <a:r>
              <a:rPr lang="es-ES"/>
              <a:t>14.02.2019</a:t>
            </a:r>
          </a:p>
        </p:txBody>
      </p:sp>
      <p:sp>
        <p:nvSpPr>
          <p:cNvPr id="9" name="Fußzeilenplatzhalter 8">
            <a:extLst>
              <a:ext uri="{FF2B5EF4-FFF2-40B4-BE49-F238E27FC236}">
                <a16:creationId xmlns:a16="http://schemas.microsoft.com/office/drawing/2014/main" id="{060228A6-3DBF-48C2-8D3F-55D394BDF90B}"/>
              </a:ext>
            </a:extLst>
          </p:cNvPr>
          <p:cNvSpPr>
            <a:spLocks noGrp="1"/>
          </p:cNvSpPr>
          <p:nvPr>
            <p:ph type="ftr" sz="quarter" idx="17"/>
          </p:nvPr>
        </p:nvSpPr>
        <p:spPr/>
        <p:txBody>
          <a:bodyPr/>
          <a:lstStyle/>
          <a:p>
            <a:r>
              <a:rPr lang="es-ES"/>
              <a:t>Título de la presentación</a:t>
            </a:r>
          </a:p>
        </p:txBody>
      </p:sp>
      <p:sp>
        <p:nvSpPr>
          <p:cNvPr id="10" name="Foliennummernplatzhalter 9">
            <a:extLst>
              <a:ext uri="{FF2B5EF4-FFF2-40B4-BE49-F238E27FC236}">
                <a16:creationId xmlns:a16="http://schemas.microsoft.com/office/drawing/2014/main" id="{F382333B-9B4F-467E-8ACF-45C6574CE3C0}"/>
              </a:ext>
            </a:extLst>
          </p:cNvPr>
          <p:cNvSpPr>
            <a:spLocks noGrp="1"/>
          </p:cNvSpPr>
          <p:nvPr>
            <p:ph type="sldNum" sz="quarter" idx="18"/>
          </p:nvPr>
        </p:nvSpPr>
        <p:spPr/>
        <p:txBody>
          <a:bodyPr/>
          <a:lstStyle/>
          <a:p>
            <a:r>
              <a:rPr lang="es-ES"/>
              <a:t>Página </a:t>
            </a:r>
            <a:fld id="{3A8B5DB7-81A8-4ED4-916B-6B23CD603687}" type="slidenum">
              <a:rPr lang="es-ES" smtClean="0"/>
              <a:pPr/>
              <a:t>15</a:t>
            </a:fld>
            <a:endParaRPr lang="es-ES"/>
          </a:p>
        </p:txBody>
      </p:sp>
      <p:pic>
        <p:nvPicPr>
          <p:cNvPr id="8" name="Gráfico 7">
            <a:extLst>
              <a:ext uri="{FF2B5EF4-FFF2-40B4-BE49-F238E27FC236}">
                <a16:creationId xmlns:a16="http://schemas.microsoft.com/office/drawing/2014/main" id="{26C7DC55-5470-44CE-BC88-E21DC36444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817" y="252218"/>
            <a:ext cx="274047" cy="274047"/>
          </a:xfrm>
          <a:prstGeom prst="rect">
            <a:avLst/>
          </a:prstGeom>
        </p:spPr>
      </p:pic>
      <p:sp>
        <p:nvSpPr>
          <p:cNvPr id="11" name="Textplatzhalter 14">
            <a:extLst>
              <a:ext uri="{FF2B5EF4-FFF2-40B4-BE49-F238E27FC236}">
                <a16:creationId xmlns:a16="http://schemas.microsoft.com/office/drawing/2014/main" id="{9237B8C0-B144-4718-A713-F8CE10EC67B8}"/>
              </a:ext>
            </a:extLst>
          </p:cNvPr>
          <p:cNvSpPr txBox="1">
            <a:spLocks/>
          </p:cNvSpPr>
          <p:nvPr/>
        </p:nvSpPr>
        <p:spPr bwMode="gray">
          <a:xfrm>
            <a:off x="380659" y="1739414"/>
            <a:ext cx="8571239" cy="2056374"/>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s-ES" sz="1800" dirty="0">
                <a:solidFill>
                  <a:srgbClr val="1F497D"/>
                </a:solidFill>
                <a:latin typeface="Arial" panose="020B0604020202020204" pitchFamily="34" charset="0"/>
              </a:rPr>
              <a:t>Desarrollo de: Guía técnica para el establecimiento de arrecifes artificiales en Costa Rica.  - seguimiento para la oficialización.</a:t>
            </a:r>
          </a:p>
          <a:p>
            <a:pPr marL="285750" indent="-285750">
              <a:buFont typeface="Arial" panose="020B0604020202020204" pitchFamily="34" charset="0"/>
              <a:buChar char="•"/>
            </a:pPr>
            <a:r>
              <a:rPr lang="es-ES" sz="1800" dirty="0">
                <a:solidFill>
                  <a:srgbClr val="1F497D"/>
                </a:solidFill>
                <a:latin typeface="Arial" panose="020B0604020202020204" pitchFamily="34" charset="0"/>
              </a:rPr>
              <a:t>FUNDEMAR – estudio de caso acerca del desarrollo socioeconómico local a partir de iniciativas de conservación y restauración de corales</a:t>
            </a:r>
          </a:p>
          <a:p>
            <a:pPr marL="285750" indent="-285750">
              <a:buFont typeface="Arial" panose="020B0604020202020204" pitchFamily="34" charset="0"/>
              <a:buChar char="•"/>
            </a:pPr>
            <a:r>
              <a:rPr lang="es-ES" sz="1800" dirty="0">
                <a:solidFill>
                  <a:srgbClr val="1F497D"/>
                </a:solidFill>
                <a:latin typeface="Arial" panose="020B0604020202020204" pitchFamily="34" charset="0"/>
              </a:rPr>
              <a:t>Plan Nacional de Restauración de HN</a:t>
            </a:r>
          </a:p>
          <a:p>
            <a:pPr marL="285750" indent="-285750">
              <a:buFont typeface="Arial" panose="020B0604020202020204" pitchFamily="34" charset="0"/>
              <a:buChar char="•"/>
            </a:pPr>
            <a:r>
              <a:rPr lang="es-ES" sz="1800" dirty="0" err="1">
                <a:solidFill>
                  <a:srgbClr val="1F497D"/>
                </a:solidFill>
                <a:latin typeface="Arial" panose="020B0604020202020204" pitchFamily="34" charset="0"/>
              </a:rPr>
              <a:t>Biodiversity</a:t>
            </a:r>
            <a:r>
              <a:rPr lang="es-ES" sz="1800" dirty="0">
                <a:solidFill>
                  <a:srgbClr val="1F497D"/>
                </a:solidFill>
                <a:latin typeface="Arial" panose="020B0604020202020204" pitchFamily="34" charset="0"/>
              </a:rPr>
              <a:t> </a:t>
            </a:r>
            <a:r>
              <a:rPr lang="es-ES" sz="1800" dirty="0" err="1">
                <a:solidFill>
                  <a:srgbClr val="1F497D"/>
                </a:solidFill>
                <a:latin typeface="Arial" panose="020B0604020202020204" pitchFamily="34" charset="0"/>
              </a:rPr>
              <a:t>Check</a:t>
            </a:r>
            <a:r>
              <a:rPr lang="es-ES" sz="1800" dirty="0">
                <a:solidFill>
                  <a:srgbClr val="1F497D"/>
                </a:solidFill>
                <a:latin typeface="Arial" panose="020B0604020202020204" pitchFamily="34" charset="0"/>
              </a:rPr>
              <a:t> Buceo – piloto en HN</a:t>
            </a:r>
          </a:p>
          <a:p>
            <a:pPr marL="285750" indent="-285750">
              <a:buFont typeface="Arial" panose="020B0604020202020204" pitchFamily="34" charset="0"/>
              <a:buChar char="•"/>
            </a:pPr>
            <a:r>
              <a:rPr lang="es-ES" sz="1800" dirty="0">
                <a:solidFill>
                  <a:srgbClr val="1F497D"/>
                </a:solidFill>
                <a:latin typeface="Arial" panose="020B0604020202020204" pitchFamily="34" charset="0"/>
              </a:rPr>
              <a:t>Presentaciones pendientes</a:t>
            </a:r>
          </a:p>
          <a:p>
            <a:pPr lvl="1"/>
            <a:endParaRPr lang="es-ES" sz="1800" dirty="0"/>
          </a:p>
          <a:p>
            <a:pPr marL="0" lvl="1" indent="0">
              <a:buFont typeface="Wingdings" panose="05000000000000000000" pitchFamily="2" charset="2"/>
              <a:buNone/>
            </a:pPr>
            <a:endParaRPr lang="es-ES" sz="1800" dirty="0"/>
          </a:p>
          <a:p>
            <a:pPr marL="0" lvl="1" indent="0">
              <a:buFont typeface="Wingdings" panose="05000000000000000000" pitchFamily="2" charset="2"/>
              <a:buNone/>
            </a:pPr>
            <a:endParaRPr lang="es-ES" sz="1800" dirty="0"/>
          </a:p>
          <a:p>
            <a:pPr marL="0" lvl="1" indent="0">
              <a:buFont typeface="Wingdings" panose="05000000000000000000" pitchFamily="2" charset="2"/>
              <a:buNone/>
            </a:pPr>
            <a:endParaRPr lang="es-ES" sz="1800" dirty="0"/>
          </a:p>
          <a:p>
            <a:pPr lvl="1"/>
            <a:endParaRPr lang="es-ES" sz="1800" dirty="0"/>
          </a:p>
          <a:p>
            <a:endParaRPr lang="es-ES" sz="1800" dirty="0"/>
          </a:p>
        </p:txBody>
      </p:sp>
    </p:spTree>
    <p:extLst>
      <p:ext uri="{BB962C8B-B14F-4D97-AF65-F5344CB8AC3E}">
        <p14:creationId xmlns:p14="http://schemas.microsoft.com/office/powerpoint/2010/main" val="238146285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857069" y="223606"/>
            <a:ext cx="6596444" cy="414169"/>
          </a:xfrm>
        </p:spPr>
        <p:txBody>
          <a:bodyPr/>
          <a:lstStyle/>
          <a:p>
            <a:r>
              <a:rPr lang="es-ES" sz="2400" b="1" dirty="0">
                <a:solidFill>
                  <a:schemeClr val="accent5">
                    <a:lumMod val="60000"/>
                    <a:lumOff val="40000"/>
                  </a:schemeClr>
                </a:solidFill>
              </a:rPr>
              <a:t>Otros temas mencionados en el informe: </a:t>
            </a:r>
            <a:endParaRPr lang="es-ES" sz="1800" dirty="0">
              <a:solidFill>
                <a:srgbClr val="C00000"/>
              </a:solidFill>
            </a:endParaRPr>
          </a:p>
          <a:p>
            <a:pPr marL="171450" indent="-171450">
              <a:buFont typeface="Wingdings" panose="05000000000000000000" pitchFamily="2" charset="2"/>
              <a:buChar char="§"/>
            </a:pPr>
            <a:endParaRPr lang="es-ES" sz="1800" dirty="0">
              <a:solidFill>
                <a:srgbClr val="C00000"/>
              </a:solidFill>
            </a:endParaRPr>
          </a:p>
          <a:p>
            <a:endParaRPr lang="es-ES" sz="1600" dirty="0"/>
          </a:p>
          <a:p>
            <a:pPr lvl="1"/>
            <a:endParaRPr lang="es-ES" sz="1600" dirty="0"/>
          </a:p>
          <a:p>
            <a:pPr marL="0" lvl="1" indent="0">
              <a:buNone/>
            </a:pPr>
            <a:endParaRPr lang="es-ES" sz="1600" dirty="0"/>
          </a:p>
          <a:p>
            <a:pPr marL="0" lvl="1" indent="0">
              <a:buNone/>
            </a:pPr>
            <a:endParaRPr lang="es-ES" sz="1600" dirty="0"/>
          </a:p>
          <a:p>
            <a:pPr marL="0" lvl="1" indent="0">
              <a:buNone/>
            </a:pPr>
            <a:endParaRPr lang="es-ES" sz="1600" dirty="0"/>
          </a:p>
          <a:p>
            <a:endParaRPr lang="es-ES" sz="1600" dirty="0"/>
          </a:p>
        </p:txBody>
      </p:sp>
      <p:sp>
        <p:nvSpPr>
          <p:cNvPr id="5" name="Datumsplatzhalter 4">
            <a:extLst>
              <a:ext uri="{FF2B5EF4-FFF2-40B4-BE49-F238E27FC236}">
                <a16:creationId xmlns:a16="http://schemas.microsoft.com/office/drawing/2014/main" id="{8C99D30A-0FA5-41D1-98BC-DC57BEAB9D57}"/>
              </a:ext>
            </a:extLst>
          </p:cNvPr>
          <p:cNvSpPr>
            <a:spLocks noGrp="1"/>
          </p:cNvSpPr>
          <p:nvPr>
            <p:ph type="dt" sz="half" idx="16"/>
          </p:nvPr>
        </p:nvSpPr>
        <p:spPr/>
        <p:txBody>
          <a:bodyPr/>
          <a:lstStyle/>
          <a:p>
            <a:r>
              <a:rPr lang="es-ES"/>
              <a:t>14.02.2019</a:t>
            </a:r>
          </a:p>
        </p:txBody>
      </p:sp>
      <p:sp>
        <p:nvSpPr>
          <p:cNvPr id="9" name="Fußzeilenplatzhalter 8">
            <a:extLst>
              <a:ext uri="{FF2B5EF4-FFF2-40B4-BE49-F238E27FC236}">
                <a16:creationId xmlns:a16="http://schemas.microsoft.com/office/drawing/2014/main" id="{060228A6-3DBF-48C2-8D3F-55D394BDF90B}"/>
              </a:ext>
            </a:extLst>
          </p:cNvPr>
          <p:cNvSpPr>
            <a:spLocks noGrp="1"/>
          </p:cNvSpPr>
          <p:nvPr>
            <p:ph type="ftr" sz="quarter" idx="17"/>
          </p:nvPr>
        </p:nvSpPr>
        <p:spPr/>
        <p:txBody>
          <a:bodyPr/>
          <a:lstStyle/>
          <a:p>
            <a:r>
              <a:rPr lang="es-ES"/>
              <a:t>Título de la presentación</a:t>
            </a:r>
          </a:p>
        </p:txBody>
      </p:sp>
      <p:sp>
        <p:nvSpPr>
          <p:cNvPr id="10" name="Foliennummernplatzhalter 9">
            <a:extLst>
              <a:ext uri="{FF2B5EF4-FFF2-40B4-BE49-F238E27FC236}">
                <a16:creationId xmlns:a16="http://schemas.microsoft.com/office/drawing/2014/main" id="{F382333B-9B4F-467E-8ACF-45C6574CE3C0}"/>
              </a:ext>
            </a:extLst>
          </p:cNvPr>
          <p:cNvSpPr>
            <a:spLocks noGrp="1"/>
          </p:cNvSpPr>
          <p:nvPr>
            <p:ph type="sldNum" sz="quarter" idx="18"/>
          </p:nvPr>
        </p:nvSpPr>
        <p:spPr/>
        <p:txBody>
          <a:bodyPr/>
          <a:lstStyle/>
          <a:p>
            <a:r>
              <a:rPr lang="es-ES"/>
              <a:t>Página </a:t>
            </a:r>
            <a:fld id="{3A8B5DB7-81A8-4ED4-916B-6B23CD603687}" type="slidenum">
              <a:rPr lang="es-ES" smtClean="0"/>
              <a:pPr/>
              <a:t>16</a:t>
            </a:fld>
            <a:endParaRPr lang="es-ES"/>
          </a:p>
        </p:txBody>
      </p:sp>
      <p:pic>
        <p:nvPicPr>
          <p:cNvPr id="8" name="Gráfico 7">
            <a:extLst>
              <a:ext uri="{FF2B5EF4-FFF2-40B4-BE49-F238E27FC236}">
                <a16:creationId xmlns:a16="http://schemas.microsoft.com/office/drawing/2014/main" id="{26C7DC55-5470-44CE-BC88-E21DC36444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817" y="252218"/>
            <a:ext cx="274047" cy="274047"/>
          </a:xfrm>
          <a:prstGeom prst="rect">
            <a:avLst/>
          </a:prstGeom>
        </p:spPr>
      </p:pic>
      <p:sp>
        <p:nvSpPr>
          <p:cNvPr id="11" name="Textplatzhalter 14">
            <a:extLst>
              <a:ext uri="{FF2B5EF4-FFF2-40B4-BE49-F238E27FC236}">
                <a16:creationId xmlns:a16="http://schemas.microsoft.com/office/drawing/2014/main" id="{9237B8C0-B144-4718-A713-F8CE10EC67B8}"/>
              </a:ext>
            </a:extLst>
          </p:cNvPr>
          <p:cNvSpPr txBox="1">
            <a:spLocks/>
          </p:cNvSpPr>
          <p:nvPr/>
        </p:nvSpPr>
        <p:spPr bwMode="gray">
          <a:xfrm>
            <a:off x="723864" y="1465015"/>
            <a:ext cx="8571239" cy="2056374"/>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endParaRPr lang="es-ES" sz="1800" dirty="0"/>
          </a:p>
          <a:p>
            <a:pPr marL="0" lvl="1" indent="0">
              <a:buFont typeface="Wingdings" panose="05000000000000000000" pitchFamily="2" charset="2"/>
              <a:buNone/>
            </a:pPr>
            <a:endParaRPr lang="es-ES" sz="1800" dirty="0"/>
          </a:p>
          <a:p>
            <a:pPr marL="0" lvl="1" indent="0">
              <a:buFont typeface="Wingdings" panose="05000000000000000000" pitchFamily="2" charset="2"/>
              <a:buNone/>
            </a:pPr>
            <a:endParaRPr lang="es-ES" sz="1800" dirty="0"/>
          </a:p>
          <a:p>
            <a:pPr marL="0" lvl="1" indent="0">
              <a:buFont typeface="Wingdings" panose="05000000000000000000" pitchFamily="2" charset="2"/>
              <a:buNone/>
            </a:pPr>
            <a:endParaRPr lang="es-ES" sz="1800" dirty="0"/>
          </a:p>
          <a:p>
            <a:pPr lvl="1"/>
            <a:endParaRPr lang="es-ES" sz="1800" dirty="0"/>
          </a:p>
          <a:p>
            <a:endParaRPr lang="es-ES" sz="1800" dirty="0"/>
          </a:p>
        </p:txBody>
      </p:sp>
      <p:sp>
        <p:nvSpPr>
          <p:cNvPr id="12" name="Textplatzhalter 14">
            <a:extLst>
              <a:ext uri="{FF2B5EF4-FFF2-40B4-BE49-F238E27FC236}">
                <a16:creationId xmlns:a16="http://schemas.microsoft.com/office/drawing/2014/main" id="{7202EC73-2E24-4AF0-BDCC-5A5133DE3511}"/>
              </a:ext>
            </a:extLst>
          </p:cNvPr>
          <p:cNvSpPr txBox="1">
            <a:spLocks/>
          </p:cNvSpPr>
          <p:nvPr/>
        </p:nvSpPr>
        <p:spPr bwMode="gray">
          <a:xfrm>
            <a:off x="647531" y="1014582"/>
            <a:ext cx="7459124" cy="2056374"/>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s-CR" sz="2400" dirty="0">
                <a:solidFill>
                  <a:srgbClr val="1F497D"/>
                </a:solidFill>
                <a:latin typeface="Arial" panose="020B0604020202020204" pitchFamily="34" charset="0"/>
              </a:rPr>
              <a:t>Trabajo con SECORE.</a:t>
            </a:r>
          </a:p>
          <a:p>
            <a:pPr marL="285750" indent="-285750">
              <a:buFont typeface="Arial" panose="020B0604020202020204" pitchFamily="34" charset="0"/>
              <a:buChar char="•"/>
            </a:pPr>
            <a:r>
              <a:rPr lang="es-CR" sz="2400" dirty="0">
                <a:solidFill>
                  <a:srgbClr val="1F497D"/>
                </a:solidFill>
                <a:latin typeface="Arial" panose="020B0604020202020204" pitchFamily="34" charset="0"/>
              </a:rPr>
              <a:t>Retrasos por la situación COVID-19 </a:t>
            </a:r>
          </a:p>
          <a:p>
            <a:pPr marL="285750" indent="-285750">
              <a:buFont typeface="Arial" panose="020B0604020202020204" pitchFamily="34" charset="0"/>
              <a:buChar char="•"/>
            </a:pPr>
            <a:endParaRPr lang="es-ES" sz="2400" dirty="0"/>
          </a:p>
          <a:p>
            <a:pPr lvl="1"/>
            <a:endParaRPr lang="es-ES" sz="2400" dirty="0"/>
          </a:p>
          <a:p>
            <a:pPr marL="0" lvl="1" indent="0">
              <a:buFont typeface="Wingdings" panose="05000000000000000000" pitchFamily="2" charset="2"/>
              <a:buNone/>
            </a:pPr>
            <a:endParaRPr lang="es-ES" sz="2400" dirty="0"/>
          </a:p>
          <a:p>
            <a:pPr marL="0" lvl="1" indent="0">
              <a:buFont typeface="Wingdings" panose="05000000000000000000" pitchFamily="2" charset="2"/>
              <a:buNone/>
            </a:pPr>
            <a:endParaRPr lang="es-ES" sz="2400" dirty="0"/>
          </a:p>
          <a:p>
            <a:pPr marL="0" lvl="1" indent="0">
              <a:buFont typeface="Wingdings" panose="05000000000000000000" pitchFamily="2" charset="2"/>
              <a:buNone/>
            </a:pPr>
            <a:endParaRPr lang="es-ES" sz="2400" dirty="0"/>
          </a:p>
          <a:p>
            <a:pPr lvl="1"/>
            <a:endParaRPr lang="es-ES" sz="2400" dirty="0"/>
          </a:p>
          <a:p>
            <a:endParaRPr lang="es-ES" sz="2400" dirty="0"/>
          </a:p>
        </p:txBody>
      </p:sp>
    </p:spTree>
    <p:extLst>
      <p:ext uri="{BB962C8B-B14F-4D97-AF65-F5344CB8AC3E}">
        <p14:creationId xmlns:p14="http://schemas.microsoft.com/office/powerpoint/2010/main" val="189981573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CE50832-F97C-4535-AABC-BA345792A8A5}"/>
              </a:ext>
            </a:extLst>
          </p:cNvPr>
          <p:cNvSpPr/>
          <p:nvPr/>
        </p:nvSpPr>
        <p:spPr>
          <a:xfrm>
            <a:off x="1057524" y="4206240"/>
            <a:ext cx="6361043" cy="81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err="1"/>
          </a:p>
        </p:txBody>
      </p:sp>
      <p:pic>
        <p:nvPicPr>
          <p:cNvPr id="4" name="Imagen 4">
            <a:extLst>
              <a:ext uri="{FF2B5EF4-FFF2-40B4-BE49-F238E27FC236}">
                <a16:creationId xmlns:a16="http://schemas.microsoft.com/office/drawing/2014/main" id="{8B8646BA-207B-425B-A5DD-F0C55F0E22B7}"/>
              </a:ext>
            </a:extLst>
          </p:cNvPr>
          <p:cNvPicPr>
            <a:picLocks noChangeAspect="1"/>
          </p:cNvPicPr>
          <p:nvPr/>
        </p:nvPicPr>
        <p:blipFill>
          <a:blip r:embed="rId3"/>
          <a:stretch>
            <a:fillRect/>
          </a:stretch>
        </p:blipFill>
        <p:spPr>
          <a:xfrm>
            <a:off x="292893" y="4384821"/>
            <a:ext cx="8565356" cy="674395"/>
          </a:xfrm>
          <a:prstGeom prst="rect">
            <a:avLst/>
          </a:prstGeom>
        </p:spPr>
      </p:pic>
    </p:spTree>
    <p:extLst>
      <p:ext uri="{BB962C8B-B14F-4D97-AF65-F5344CB8AC3E}">
        <p14:creationId xmlns:p14="http://schemas.microsoft.com/office/powerpoint/2010/main" val="10490560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458F36F4-0355-41E0-BA45-C4EDAC55678E}"/>
              </a:ext>
            </a:extLst>
          </p:cNvPr>
          <p:cNvSpPr>
            <a:spLocks noGrp="1"/>
          </p:cNvSpPr>
          <p:nvPr>
            <p:ph type="dt" sz="half" idx="14"/>
          </p:nvPr>
        </p:nvSpPr>
        <p:spPr/>
        <p:txBody>
          <a:bodyPr/>
          <a:lstStyle/>
          <a:p>
            <a:r>
              <a:rPr lang="es-ES" dirty="0"/>
              <a:t>14.02.2019</a:t>
            </a:r>
          </a:p>
        </p:txBody>
      </p:sp>
      <p:sp>
        <p:nvSpPr>
          <p:cNvPr id="5" name="Marcador de pie de página 4">
            <a:extLst>
              <a:ext uri="{FF2B5EF4-FFF2-40B4-BE49-F238E27FC236}">
                <a16:creationId xmlns:a16="http://schemas.microsoft.com/office/drawing/2014/main" id="{579DA498-B852-49F5-9654-BC6D55EBA954}"/>
              </a:ext>
            </a:extLst>
          </p:cNvPr>
          <p:cNvSpPr>
            <a:spLocks noGrp="1"/>
          </p:cNvSpPr>
          <p:nvPr>
            <p:ph type="ftr" sz="quarter" idx="15"/>
          </p:nvPr>
        </p:nvSpPr>
        <p:spPr/>
        <p:txBody>
          <a:bodyPr/>
          <a:lstStyle/>
          <a:p>
            <a:r>
              <a:rPr lang="es-ES" dirty="0"/>
              <a:t>Título de la presenta</a:t>
            </a:r>
          </a:p>
        </p:txBody>
      </p:sp>
      <p:sp>
        <p:nvSpPr>
          <p:cNvPr id="6" name="Marcador de número de diapositiva 5">
            <a:extLst>
              <a:ext uri="{FF2B5EF4-FFF2-40B4-BE49-F238E27FC236}">
                <a16:creationId xmlns:a16="http://schemas.microsoft.com/office/drawing/2014/main" id="{4CD9E939-33B3-4772-95DE-6B4D9AD3EA0A}"/>
              </a:ext>
            </a:extLst>
          </p:cNvPr>
          <p:cNvSpPr>
            <a:spLocks noGrp="1"/>
          </p:cNvSpPr>
          <p:nvPr>
            <p:ph type="sldNum" sz="quarter" idx="16"/>
          </p:nvPr>
        </p:nvSpPr>
        <p:spPr/>
        <p:txBody>
          <a:bodyPr/>
          <a:lstStyle/>
          <a:p>
            <a:r>
              <a:rPr lang="es-ES"/>
              <a:t>Página </a:t>
            </a:r>
            <a:fld id="{3A8B5DB7-81A8-4ED4-916B-6B23CD603687}" type="slidenum">
              <a:rPr lang="es-ES" smtClean="0"/>
              <a:pPr/>
              <a:t>2</a:t>
            </a:fld>
            <a:endParaRPr lang="es-ES"/>
          </a:p>
        </p:txBody>
      </p:sp>
      <p:pic>
        <p:nvPicPr>
          <p:cNvPr id="3" name="Imagen 6" descr="Logotipo, nombre de la empresa&#10;&#10;Descripción generada automáticamente">
            <a:extLst>
              <a:ext uri="{FF2B5EF4-FFF2-40B4-BE49-F238E27FC236}">
                <a16:creationId xmlns:a16="http://schemas.microsoft.com/office/drawing/2014/main" id="{C809F534-185A-40E4-A610-D9A4EA42FD9D}"/>
              </a:ext>
            </a:extLst>
          </p:cNvPr>
          <p:cNvPicPr>
            <a:picLocks noChangeAspect="1"/>
          </p:cNvPicPr>
          <p:nvPr/>
        </p:nvPicPr>
        <p:blipFill>
          <a:blip r:embed="rId2"/>
          <a:stretch>
            <a:fillRect/>
          </a:stretch>
        </p:blipFill>
        <p:spPr>
          <a:xfrm>
            <a:off x="470647" y="1890052"/>
            <a:ext cx="8357347" cy="677593"/>
          </a:xfrm>
          <a:prstGeom prst="rect">
            <a:avLst/>
          </a:prstGeom>
        </p:spPr>
      </p:pic>
    </p:spTree>
    <p:extLst>
      <p:ext uri="{BB962C8B-B14F-4D97-AF65-F5344CB8AC3E}">
        <p14:creationId xmlns:p14="http://schemas.microsoft.com/office/powerpoint/2010/main" val="6912671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9909E0-6A24-44D7-AAA5-A8830969A00A}"/>
              </a:ext>
            </a:extLst>
          </p:cNvPr>
          <p:cNvSpPr>
            <a:spLocks noGrp="1"/>
          </p:cNvSpPr>
          <p:nvPr>
            <p:ph type="title"/>
          </p:nvPr>
        </p:nvSpPr>
        <p:spPr>
          <a:xfrm>
            <a:off x="1321654" y="2350010"/>
            <a:ext cx="7354036" cy="443480"/>
          </a:xfrm>
        </p:spPr>
        <p:txBody>
          <a:bodyPr/>
          <a:lstStyle/>
          <a:p>
            <a:r>
              <a:rPr lang="de-DE" sz="4800" dirty="0">
                <a:solidFill>
                  <a:schemeClr val="accent5">
                    <a:lumMod val="75000"/>
                  </a:schemeClr>
                </a:solidFill>
              </a:rPr>
              <a:t>Resultados globales por componente</a:t>
            </a:r>
          </a:p>
        </p:txBody>
      </p:sp>
      <p:sp>
        <p:nvSpPr>
          <p:cNvPr id="4" name="Marcador de fecha 3">
            <a:extLst>
              <a:ext uri="{FF2B5EF4-FFF2-40B4-BE49-F238E27FC236}">
                <a16:creationId xmlns:a16="http://schemas.microsoft.com/office/drawing/2014/main" id="{E703F06E-BD9F-41AB-A1D5-CAF2FA200881}"/>
              </a:ext>
            </a:extLst>
          </p:cNvPr>
          <p:cNvSpPr>
            <a:spLocks noGrp="1"/>
          </p:cNvSpPr>
          <p:nvPr>
            <p:ph type="dt" sz="half" idx="14"/>
          </p:nvPr>
        </p:nvSpPr>
        <p:spPr/>
        <p:txBody>
          <a:bodyPr/>
          <a:lstStyle/>
          <a:p>
            <a:r>
              <a:rPr lang="es-ES"/>
              <a:t>14.02.2019</a:t>
            </a:r>
          </a:p>
        </p:txBody>
      </p:sp>
      <p:sp>
        <p:nvSpPr>
          <p:cNvPr id="5" name="Marcador de pie de página 4">
            <a:extLst>
              <a:ext uri="{FF2B5EF4-FFF2-40B4-BE49-F238E27FC236}">
                <a16:creationId xmlns:a16="http://schemas.microsoft.com/office/drawing/2014/main" id="{8BBB758E-EA39-47E4-952A-2DBEF0357D65}"/>
              </a:ext>
            </a:extLst>
          </p:cNvPr>
          <p:cNvSpPr>
            <a:spLocks noGrp="1"/>
          </p:cNvSpPr>
          <p:nvPr>
            <p:ph type="ftr" sz="quarter" idx="15"/>
          </p:nvPr>
        </p:nvSpPr>
        <p:spPr/>
        <p:txBody>
          <a:bodyPr/>
          <a:lstStyle/>
          <a:p>
            <a:r>
              <a:rPr lang="es-ES"/>
              <a:t>Título de la presentación</a:t>
            </a:r>
          </a:p>
        </p:txBody>
      </p:sp>
      <p:sp>
        <p:nvSpPr>
          <p:cNvPr id="6" name="Marcador de número de diapositiva 5">
            <a:extLst>
              <a:ext uri="{FF2B5EF4-FFF2-40B4-BE49-F238E27FC236}">
                <a16:creationId xmlns:a16="http://schemas.microsoft.com/office/drawing/2014/main" id="{E2EE409C-8A97-4755-8CEE-5AACB54F4BBA}"/>
              </a:ext>
            </a:extLst>
          </p:cNvPr>
          <p:cNvSpPr>
            <a:spLocks noGrp="1"/>
          </p:cNvSpPr>
          <p:nvPr>
            <p:ph type="sldNum" sz="quarter" idx="16"/>
          </p:nvPr>
        </p:nvSpPr>
        <p:spPr/>
        <p:txBody>
          <a:bodyPr/>
          <a:lstStyle/>
          <a:p>
            <a:r>
              <a:rPr lang="es-ES"/>
              <a:t>Página </a:t>
            </a:r>
            <a:fld id="{3A8B5DB7-81A8-4ED4-916B-6B23CD603687}" type="slidenum">
              <a:rPr lang="es-ES" smtClean="0"/>
              <a:pPr/>
              <a:t>3</a:t>
            </a:fld>
            <a:endParaRPr lang="es-ES"/>
          </a:p>
        </p:txBody>
      </p:sp>
      <p:pic>
        <p:nvPicPr>
          <p:cNvPr id="10" name="Gráfico 9">
            <a:extLst>
              <a:ext uri="{FF2B5EF4-FFF2-40B4-BE49-F238E27FC236}">
                <a16:creationId xmlns:a16="http://schemas.microsoft.com/office/drawing/2014/main" id="{D283F732-7709-4298-821B-60135E0B48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280192" y="1626398"/>
            <a:ext cx="914400" cy="538163"/>
          </a:xfrm>
          <a:prstGeom prst="rect">
            <a:avLst/>
          </a:prstGeom>
        </p:spPr>
      </p:pic>
      <p:pic>
        <p:nvPicPr>
          <p:cNvPr id="12" name="Gráfico 11">
            <a:extLst>
              <a:ext uri="{FF2B5EF4-FFF2-40B4-BE49-F238E27FC236}">
                <a16:creationId xmlns:a16="http://schemas.microsoft.com/office/drawing/2014/main" id="{E7E486C8-F072-4F89-8A4C-2E911793B9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345" y="538267"/>
            <a:ext cx="274047" cy="274047"/>
          </a:xfrm>
          <a:prstGeom prst="rect">
            <a:avLst/>
          </a:prstGeom>
        </p:spPr>
      </p:pic>
    </p:spTree>
    <p:extLst>
      <p:ext uri="{BB962C8B-B14F-4D97-AF65-F5344CB8AC3E}">
        <p14:creationId xmlns:p14="http://schemas.microsoft.com/office/powerpoint/2010/main" val="22210503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380659" y="805468"/>
            <a:ext cx="8179353" cy="909233"/>
          </a:xfrm>
        </p:spPr>
        <p:txBody>
          <a:bodyPr/>
          <a:lstStyle/>
          <a:p>
            <a:r>
              <a:rPr lang="es-ES" sz="1800" b="1" dirty="0">
                <a:solidFill>
                  <a:schemeClr val="accent5">
                    <a:lumMod val="60000"/>
                    <a:lumOff val="40000"/>
                  </a:schemeClr>
                </a:solidFill>
              </a:rPr>
              <a:t>Componente 1: </a:t>
            </a:r>
            <a:r>
              <a:rPr lang="es-ES" sz="1800" b="1" i="0" dirty="0">
                <a:solidFill>
                  <a:srgbClr val="000000"/>
                </a:solidFill>
                <a:effectLst/>
                <a:latin typeface="Arial" panose="020B0604020202020204" pitchFamily="34" charset="0"/>
              </a:rPr>
              <a:t>Creación o fortalecimiento de estructuras nacionales y regionales de gestión y coordinación para la restauración y conservación de arrecifes de coral</a:t>
            </a:r>
            <a:r>
              <a:rPr lang="es-ES" sz="1800" b="1" i="0" dirty="0">
                <a:solidFill>
                  <a:srgbClr val="808080"/>
                </a:solidFill>
                <a:effectLst/>
                <a:latin typeface="Arial" panose="020B0604020202020204" pitchFamily="34" charset="0"/>
              </a:rPr>
              <a:t>. </a:t>
            </a:r>
            <a:endParaRPr lang="es-ES" sz="1400" b="1" dirty="0">
              <a:solidFill>
                <a:srgbClr val="C00000"/>
              </a:solidFill>
            </a:endParaRPr>
          </a:p>
          <a:p>
            <a:pPr marL="285750" indent="-285750">
              <a:buFont typeface="Wingdings" panose="05000000000000000000" pitchFamily="2" charset="2"/>
              <a:buChar char="§"/>
            </a:pPr>
            <a:endParaRPr lang="es-ES" sz="1400" dirty="0">
              <a:solidFill>
                <a:srgbClr val="C00000"/>
              </a:solidFill>
            </a:endParaRPr>
          </a:p>
          <a:p>
            <a:pPr marL="171450" indent="-171450">
              <a:buFont typeface="Wingdings" panose="05000000000000000000" pitchFamily="2" charset="2"/>
              <a:buChar char="§"/>
            </a:pPr>
            <a:endParaRPr lang="es-ES" sz="1400" dirty="0">
              <a:solidFill>
                <a:srgbClr val="C00000"/>
              </a:solidFill>
            </a:endParaRPr>
          </a:p>
          <a:p>
            <a:endParaRPr lang="es-ES" dirty="0"/>
          </a:p>
          <a:p>
            <a:pPr lvl="1"/>
            <a:endParaRPr lang="es-ES" dirty="0"/>
          </a:p>
          <a:p>
            <a:pPr marL="0" lvl="1" indent="0">
              <a:buNone/>
            </a:pPr>
            <a:endParaRPr lang="es-ES" dirty="0"/>
          </a:p>
          <a:p>
            <a:pPr marL="0" lvl="1" indent="0">
              <a:buNone/>
            </a:pPr>
            <a:endParaRPr lang="es-ES" dirty="0"/>
          </a:p>
          <a:p>
            <a:pPr marL="0" lvl="1" indent="0">
              <a:buNone/>
            </a:pPr>
            <a:endParaRPr lang="es-ES" dirty="0"/>
          </a:p>
          <a:p>
            <a:pPr lvl="1"/>
            <a:endParaRPr lang="es-ES" dirty="0"/>
          </a:p>
          <a:p>
            <a:endParaRPr lang="es-ES"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783771" y="124784"/>
            <a:ext cx="8360228" cy="655972"/>
          </a:xfrm>
        </p:spPr>
        <p:txBody>
          <a:bodyPr/>
          <a:lstStyle/>
          <a:p>
            <a:r>
              <a:rPr lang="es-ES" dirty="0"/>
              <a:t>Actividades</a:t>
            </a:r>
            <a:br>
              <a:rPr lang="es-ES" dirty="0"/>
            </a:br>
            <a:endParaRPr lang="es-ES" dirty="0"/>
          </a:p>
        </p:txBody>
      </p:sp>
      <p:sp>
        <p:nvSpPr>
          <p:cNvPr id="5" name="Datumsplatzhalter 4">
            <a:extLst>
              <a:ext uri="{FF2B5EF4-FFF2-40B4-BE49-F238E27FC236}">
                <a16:creationId xmlns:a16="http://schemas.microsoft.com/office/drawing/2014/main" id="{8C99D30A-0FA5-41D1-98BC-DC57BEAB9D57}"/>
              </a:ext>
            </a:extLst>
          </p:cNvPr>
          <p:cNvSpPr>
            <a:spLocks noGrp="1"/>
          </p:cNvSpPr>
          <p:nvPr>
            <p:ph type="dt" sz="half" idx="16"/>
          </p:nvPr>
        </p:nvSpPr>
        <p:spPr/>
        <p:txBody>
          <a:bodyPr/>
          <a:lstStyle/>
          <a:p>
            <a:r>
              <a:rPr lang="es-ES"/>
              <a:t>14.02.2019</a:t>
            </a:r>
          </a:p>
        </p:txBody>
      </p:sp>
      <p:sp>
        <p:nvSpPr>
          <p:cNvPr id="9" name="Fußzeilenplatzhalter 8">
            <a:extLst>
              <a:ext uri="{FF2B5EF4-FFF2-40B4-BE49-F238E27FC236}">
                <a16:creationId xmlns:a16="http://schemas.microsoft.com/office/drawing/2014/main" id="{060228A6-3DBF-48C2-8D3F-55D394BDF90B}"/>
              </a:ext>
            </a:extLst>
          </p:cNvPr>
          <p:cNvSpPr>
            <a:spLocks noGrp="1"/>
          </p:cNvSpPr>
          <p:nvPr>
            <p:ph type="ftr" sz="quarter" idx="17"/>
          </p:nvPr>
        </p:nvSpPr>
        <p:spPr/>
        <p:txBody>
          <a:bodyPr/>
          <a:lstStyle/>
          <a:p>
            <a:r>
              <a:rPr lang="es-ES"/>
              <a:t>Título de la presentación</a:t>
            </a:r>
          </a:p>
        </p:txBody>
      </p:sp>
      <p:sp>
        <p:nvSpPr>
          <p:cNvPr id="10" name="Foliennummernplatzhalter 9">
            <a:extLst>
              <a:ext uri="{FF2B5EF4-FFF2-40B4-BE49-F238E27FC236}">
                <a16:creationId xmlns:a16="http://schemas.microsoft.com/office/drawing/2014/main" id="{F382333B-9B4F-467E-8ACF-45C6574CE3C0}"/>
              </a:ext>
            </a:extLst>
          </p:cNvPr>
          <p:cNvSpPr>
            <a:spLocks noGrp="1"/>
          </p:cNvSpPr>
          <p:nvPr>
            <p:ph type="sldNum" sz="quarter" idx="18"/>
          </p:nvPr>
        </p:nvSpPr>
        <p:spPr/>
        <p:txBody>
          <a:bodyPr/>
          <a:lstStyle/>
          <a:p>
            <a:r>
              <a:rPr lang="es-ES"/>
              <a:t>Página </a:t>
            </a:r>
            <a:fld id="{3A8B5DB7-81A8-4ED4-916B-6B23CD603687}" type="slidenum">
              <a:rPr lang="es-ES" smtClean="0"/>
              <a:pPr/>
              <a:t>4</a:t>
            </a:fld>
            <a:endParaRPr lang="es-ES"/>
          </a:p>
        </p:txBody>
      </p:sp>
      <p:pic>
        <p:nvPicPr>
          <p:cNvPr id="8" name="Gráfico 7">
            <a:extLst>
              <a:ext uri="{FF2B5EF4-FFF2-40B4-BE49-F238E27FC236}">
                <a16:creationId xmlns:a16="http://schemas.microsoft.com/office/drawing/2014/main" id="{26C7DC55-5470-44CE-BC88-E21DC36444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817" y="252218"/>
            <a:ext cx="274047" cy="274047"/>
          </a:xfrm>
          <a:prstGeom prst="rect">
            <a:avLst/>
          </a:prstGeom>
        </p:spPr>
      </p:pic>
      <p:sp>
        <p:nvSpPr>
          <p:cNvPr id="11" name="Textplatzhalter 14">
            <a:extLst>
              <a:ext uri="{FF2B5EF4-FFF2-40B4-BE49-F238E27FC236}">
                <a16:creationId xmlns:a16="http://schemas.microsoft.com/office/drawing/2014/main" id="{9237B8C0-B144-4718-A713-F8CE10EC67B8}"/>
              </a:ext>
            </a:extLst>
          </p:cNvPr>
          <p:cNvSpPr txBox="1">
            <a:spLocks/>
          </p:cNvSpPr>
          <p:nvPr/>
        </p:nvSpPr>
        <p:spPr bwMode="gray">
          <a:xfrm>
            <a:off x="380659" y="1739414"/>
            <a:ext cx="8571239" cy="3891136"/>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sz="1800" b="1" dirty="0">
                <a:solidFill>
                  <a:schemeClr val="accent5">
                    <a:lumMod val="60000"/>
                    <a:lumOff val="40000"/>
                  </a:schemeClr>
                </a:solidFill>
              </a:rPr>
              <a:t>Estado: 60%</a:t>
            </a:r>
          </a:p>
          <a:p>
            <a:pPr marL="285750" indent="-285750">
              <a:buFont typeface="Wingdings" panose="05000000000000000000" pitchFamily="2" charset="2"/>
              <a:buChar char="§"/>
            </a:pPr>
            <a:r>
              <a:rPr lang="de-DE" sz="1800" b="0" i="0" dirty="0">
                <a:solidFill>
                  <a:srgbClr val="000000"/>
                </a:solidFill>
                <a:effectLst/>
                <a:latin typeface="WordVisi_MSFontService"/>
              </a:rPr>
              <a:t>Intercambio entre estructuras nacionales para la restauración de arrecifes de coral</a:t>
            </a:r>
          </a:p>
          <a:p>
            <a:r>
              <a:rPr lang="de-DE" sz="1800" b="1" dirty="0">
                <a:solidFill>
                  <a:srgbClr val="000000"/>
                </a:solidFill>
                <a:latin typeface="WordVisi_MSFontService"/>
              </a:rPr>
              <a:t>Honduras</a:t>
            </a:r>
          </a:p>
          <a:p>
            <a:pPr marL="285750" indent="-285750">
              <a:buFont typeface="Wingdings" panose="05000000000000000000" pitchFamily="2" charset="2"/>
              <a:buChar char="§"/>
            </a:pPr>
            <a:r>
              <a:rPr lang="es-ES" sz="1800" dirty="0">
                <a:solidFill>
                  <a:srgbClr val="000000"/>
                </a:solidFill>
                <a:latin typeface="WordVisi_MSFontService"/>
              </a:rPr>
              <a:t>Taller con la Red de Restauración de Honduras, cuyos resultados serán la base para el Plan de restauración nacional de Honduras. </a:t>
            </a:r>
          </a:p>
          <a:p>
            <a:pPr marL="285750" indent="-285750">
              <a:buFont typeface="Wingdings" panose="05000000000000000000" pitchFamily="2" charset="2"/>
              <a:buChar char="§"/>
            </a:pPr>
            <a:r>
              <a:rPr lang="es-ES" sz="1800" dirty="0">
                <a:solidFill>
                  <a:srgbClr val="000000"/>
                </a:solidFill>
                <a:latin typeface="WordVisi_MSFontService"/>
              </a:rPr>
              <a:t>Entidades hondureñas han mejorado sus capacidades técnicas para acompañar actividades de restauración de corales. </a:t>
            </a:r>
          </a:p>
          <a:p>
            <a:r>
              <a:rPr lang="es-ES" sz="1800" b="1" dirty="0">
                <a:solidFill>
                  <a:srgbClr val="000000"/>
                </a:solidFill>
                <a:latin typeface="WordVisi_MSFontService"/>
              </a:rPr>
              <a:t>Costa Rica </a:t>
            </a:r>
          </a:p>
          <a:p>
            <a:pPr marL="285750" indent="-285750">
              <a:buFont typeface="Wingdings" panose="05000000000000000000" pitchFamily="2" charset="2"/>
              <a:buChar char="§"/>
            </a:pPr>
            <a:r>
              <a:rPr lang="es-ES" sz="1800" dirty="0">
                <a:solidFill>
                  <a:srgbClr val="000000"/>
                </a:solidFill>
                <a:latin typeface="WordVisi_MSFontService"/>
              </a:rPr>
              <a:t>Apoyo a Culebra </a:t>
            </a:r>
            <a:r>
              <a:rPr lang="es-ES" sz="1800" dirty="0" err="1">
                <a:solidFill>
                  <a:srgbClr val="000000"/>
                </a:solidFill>
                <a:latin typeface="WordVisi_MSFontService"/>
              </a:rPr>
              <a:t>Reef</a:t>
            </a:r>
            <a:r>
              <a:rPr lang="es-ES" sz="1800" dirty="0">
                <a:solidFill>
                  <a:srgbClr val="000000"/>
                </a:solidFill>
                <a:latin typeface="WordVisi_MSFontService"/>
              </a:rPr>
              <a:t> </a:t>
            </a:r>
            <a:r>
              <a:rPr lang="es-ES" sz="1800" dirty="0" err="1">
                <a:solidFill>
                  <a:srgbClr val="000000"/>
                </a:solidFill>
                <a:latin typeface="WordVisi_MSFontService"/>
              </a:rPr>
              <a:t>Gardens</a:t>
            </a:r>
            <a:r>
              <a:rPr lang="es-ES" sz="1800" dirty="0">
                <a:solidFill>
                  <a:srgbClr val="000000"/>
                </a:solidFill>
                <a:latin typeface="WordVisi_MSFontService"/>
              </a:rPr>
              <a:t>, una estructura </a:t>
            </a:r>
            <a:r>
              <a:rPr lang="es-ES" sz="1800" dirty="0" err="1">
                <a:solidFill>
                  <a:srgbClr val="000000"/>
                </a:solidFill>
                <a:latin typeface="WordVisi_MSFontService"/>
              </a:rPr>
              <a:t>multiactor</a:t>
            </a:r>
            <a:r>
              <a:rPr lang="es-ES" sz="1800" dirty="0">
                <a:solidFill>
                  <a:srgbClr val="000000"/>
                </a:solidFill>
                <a:latin typeface="WordVisi_MSFontService"/>
              </a:rPr>
              <a:t> para la restauración de corales en Costa Rica. </a:t>
            </a:r>
          </a:p>
          <a:p>
            <a:endParaRPr lang="es-ES" sz="1800" dirty="0"/>
          </a:p>
          <a:p>
            <a:pPr lvl="1"/>
            <a:endParaRPr lang="es-ES" sz="1800" dirty="0"/>
          </a:p>
          <a:p>
            <a:pPr marL="0" lvl="1" indent="0">
              <a:buFont typeface="Wingdings" panose="05000000000000000000" pitchFamily="2" charset="2"/>
              <a:buNone/>
            </a:pPr>
            <a:endParaRPr lang="es-ES" sz="1800" dirty="0"/>
          </a:p>
          <a:p>
            <a:pPr marL="0" lvl="1" indent="0">
              <a:buFont typeface="Wingdings" panose="05000000000000000000" pitchFamily="2" charset="2"/>
              <a:buNone/>
            </a:pPr>
            <a:endParaRPr lang="es-ES" sz="1800" dirty="0"/>
          </a:p>
          <a:p>
            <a:pPr marL="0" lvl="1" indent="0">
              <a:buFont typeface="Wingdings" panose="05000000000000000000" pitchFamily="2" charset="2"/>
              <a:buNone/>
            </a:pPr>
            <a:endParaRPr lang="es-ES" sz="1800" dirty="0"/>
          </a:p>
          <a:p>
            <a:pPr lvl="1"/>
            <a:endParaRPr lang="es-ES" sz="1800" dirty="0"/>
          </a:p>
          <a:p>
            <a:endParaRPr lang="es-ES" sz="1800" dirty="0"/>
          </a:p>
        </p:txBody>
      </p:sp>
    </p:spTree>
    <p:extLst>
      <p:ext uri="{BB962C8B-B14F-4D97-AF65-F5344CB8AC3E}">
        <p14:creationId xmlns:p14="http://schemas.microsoft.com/office/powerpoint/2010/main" val="41482295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396027" y="780756"/>
            <a:ext cx="8179353" cy="909233"/>
          </a:xfrm>
        </p:spPr>
        <p:txBody>
          <a:bodyPr/>
          <a:lstStyle/>
          <a:p>
            <a:r>
              <a:rPr lang="es-ES" sz="1800" b="1" dirty="0">
                <a:solidFill>
                  <a:schemeClr val="accent5">
                    <a:lumMod val="60000"/>
                    <a:lumOff val="40000"/>
                  </a:schemeClr>
                </a:solidFill>
              </a:rPr>
              <a:t>Componente 2: </a:t>
            </a:r>
            <a:r>
              <a:rPr lang="es-ES" sz="1800" b="1" i="0" dirty="0">
                <a:solidFill>
                  <a:srgbClr val="000000"/>
                </a:solidFill>
                <a:effectLst/>
                <a:latin typeface="Arial" panose="020B0604020202020204" pitchFamily="34" charset="0"/>
              </a:rPr>
              <a:t>Herramientas de monitoreo y evaluación de arrecifes de coral. </a:t>
            </a:r>
            <a:endParaRPr lang="es-ES" sz="1400" dirty="0">
              <a:solidFill>
                <a:srgbClr val="C00000"/>
              </a:solidFill>
            </a:endParaRPr>
          </a:p>
          <a:p>
            <a:pPr marL="171450" indent="-171450">
              <a:buFont typeface="Wingdings" panose="05000000000000000000" pitchFamily="2" charset="2"/>
              <a:buChar char="§"/>
            </a:pPr>
            <a:endParaRPr lang="es-ES" sz="1400" dirty="0">
              <a:solidFill>
                <a:srgbClr val="C00000"/>
              </a:solidFill>
            </a:endParaRPr>
          </a:p>
          <a:p>
            <a:endParaRPr lang="es-ES" dirty="0"/>
          </a:p>
          <a:p>
            <a:pPr lvl="1"/>
            <a:endParaRPr lang="es-ES" dirty="0"/>
          </a:p>
          <a:p>
            <a:pPr marL="0" lvl="1" indent="0">
              <a:buNone/>
            </a:pPr>
            <a:endParaRPr lang="es-ES" dirty="0"/>
          </a:p>
          <a:p>
            <a:pPr marL="0" lvl="1" indent="0">
              <a:buNone/>
            </a:pPr>
            <a:endParaRPr lang="es-ES" dirty="0"/>
          </a:p>
          <a:p>
            <a:pPr marL="0" lvl="1" indent="0">
              <a:buNone/>
            </a:pPr>
            <a:endParaRPr lang="es-ES" dirty="0"/>
          </a:p>
          <a:p>
            <a:pPr lvl="1"/>
            <a:endParaRPr lang="es-ES" dirty="0"/>
          </a:p>
          <a:p>
            <a:endParaRPr lang="es-ES"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783771" y="124784"/>
            <a:ext cx="8360228" cy="655972"/>
          </a:xfrm>
        </p:spPr>
        <p:txBody>
          <a:bodyPr/>
          <a:lstStyle/>
          <a:p>
            <a:r>
              <a:rPr lang="es-ES" dirty="0"/>
              <a:t>Actividades</a:t>
            </a:r>
            <a:br>
              <a:rPr lang="es-ES" dirty="0"/>
            </a:br>
            <a:endParaRPr lang="es-ES" dirty="0"/>
          </a:p>
        </p:txBody>
      </p:sp>
      <p:sp>
        <p:nvSpPr>
          <p:cNvPr id="5" name="Datumsplatzhalter 4">
            <a:extLst>
              <a:ext uri="{FF2B5EF4-FFF2-40B4-BE49-F238E27FC236}">
                <a16:creationId xmlns:a16="http://schemas.microsoft.com/office/drawing/2014/main" id="{8C99D30A-0FA5-41D1-98BC-DC57BEAB9D57}"/>
              </a:ext>
            </a:extLst>
          </p:cNvPr>
          <p:cNvSpPr>
            <a:spLocks noGrp="1"/>
          </p:cNvSpPr>
          <p:nvPr>
            <p:ph type="dt" sz="half" idx="16"/>
          </p:nvPr>
        </p:nvSpPr>
        <p:spPr/>
        <p:txBody>
          <a:bodyPr/>
          <a:lstStyle/>
          <a:p>
            <a:r>
              <a:rPr lang="es-ES"/>
              <a:t>14.02.2019</a:t>
            </a:r>
          </a:p>
        </p:txBody>
      </p:sp>
      <p:sp>
        <p:nvSpPr>
          <p:cNvPr id="9" name="Fußzeilenplatzhalter 8">
            <a:extLst>
              <a:ext uri="{FF2B5EF4-FFF2-40B4-BE49-F238E27FC236}">
                <a16:creationId xmlns:a16="http://schemas.microsoft.com/office/drawing/2014/main" id="{060228A6-3DBF-48C2-8D3F-55D394BDF90B}"/>
              </a:ext>
            </a:extLst>
          </p:cNvPr>
          <p:cNvSpPr>
            <a:spLocks noGrp="1"/>
          </p:cNvSpPr>
          <p:nvPr>
            <p:ph type="ftr" sz="quarter" idx="17"/>
          </p:nvPr>
        </p:nvSpPr>
        <p:spPr/>
        <p:txBody>
          <a:bodyPr/>
          <a:lstStyle/>
          <a:p>
            <a:r>
              <a:rPr lang="es-ES"/>
              <a:t>Título de la presentación</a:t>
            </a:r>
          </a:p>
        </p:txBody>
      </p:sp>
      <p:sp>
        <p:nvSpPr>
          <p:cNvPr id="10" name="Foliennummernplatzhalter 9">
            <a:extLst>
              <a:ext uri="{FF2B5EF4-FFF2-40B4-BE49-F238E27FC236}">
                <a16:creationId xmlns:a16="http://schemas.microsoft.com/office/drawing/2014/main" id="{F382333B-9B4F-467E-8ACF-45C6574CE3C0}"/>
              </a:ext>
            </a:extLst>
          </p:cNvPr>
          <p:cNvSpPr>
            <a:spLocks noGrp="1"/>
          </p:cNvSpPr>
          <p:nvPr>
            <p:ph type="sldNum" sz="quarter" idx="18"/>
          </p:nvPr>
        </p:nvSpPr>
        <p:spPr/>
        <p:txBody>
          <a:bodyPr/>
          <a:lstStyle/>
          <a:p>
            <a:r>
              <a:rPr lang="es-ES"/>
              <a:t>Página </a:t>
            </a:r>
            <a:fld id="{3A8B5DB7-81A8-4ED4-916B-6B23CD603687}" type="slidenum">
              <a:rPr lang="es-ES" smtClean="0"/>
              <a:pPr/>
              <a:t>5</a:t>
            </a:fld>
            <a:endParaRPr lang="es-ES"/>
          </a:p>
        </p:txBody>
      </p:sp>
      <p:pic>
        <p:nvPicPr>
          <p:cNvPr id="8" name="Gráfico 7">
            <a:extLst>
              <a:ext uri="{FF2B5EF4-FFF2-40B4-BE49-F238E27FC236}">
                <a16:creationId xmlns:a16="http://schemas.microsoft.com/office/drawing/2014/main" id="{26C7DC55-5470-44CE-BC88-E21DC36444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817" y="252218"/>
            <a:ext cx="274047" cy="274047"/>
          </a:xfrm>
          <a:prstGeom prst="rect">
            <a:avLst/>
          </a:prstGeom>
        </p:spPr>
      </p:pic>
      <p:sp>
        <p:nvSpPr>
          <p:cNvPr id="11" name="Textplatzhalter 14">
            <a:extLst>
              <a:ext uri="{FF2B5EF4-FFF2-40B4-BE49-F238E27FC236}">
                <a16:creationId xmlns:a16="http://schemas.microsoft.com/office/drawing/2014/main" id="{9237B8C0-B144-4718-A713-F8CE10EC67B8}"/>
              </a:ext>
            </a:extLst>
          </p:cNvPr>
          <p:cNvSpPr txBox="1">
            <a:spLocks/>
          </p:cNvSpPr>
          <p:nvPr/>
        </p:nvSpPr>
        <p:spPr bwMode="gray">
          <a:xfrm>
            <a:off x="396027" y="1777834"/>
            <a:ext cx="8571239" cy="3891136"/>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sz="1800" b="1" dirty="0">
                <a:solidFill>
                  <a:schemeClr val="accent5">
                    <a:lumMod val="60000"/>
                    <a:lumOff val="40000"/>
                  </a:schemeClr>
                </a:solidFill>
              </a:rPr>
              <a:t>Estado: 20%</a:t>
            </a:r>
          </a:p>
          <a:p>
            <a:pPr marL="285750" indent="-285750">
              <a:buFont typeface="Wingdings" panose="05000000000000000000" pitchFamily="2" charset="2"/>
              <a:buChar char="§"/>
            </a:pPr>
            <a:r>
              <a:rPr lang="es-ES" sz="1800" dirty="0">
                <a:solidFill>
                  <a:srgbClr val="000000"/>
                </a:solidFill>
                <a:latin typeface="WordVisi_MSFontService"/>
              </a:rPr>
              <a:t>Se han compartido herramientas innovadoras para la evaluación de la salud de arrecifes de coral, en específico para mitigar los efectos de la enfermedad de pérdida de tejido de coral pedregoso (SCTLD). </a:t>
            </a:r>
            <a:endParaRPr lang="de-DE" sz="1800" dirty="0">
              <a:solidFill>
                <a:srgbClr val="000000"/>
              </a:solidFill>
              <a:latin typeface="WordVisi_MSFontService"/>
            </a:endParaRPr>
          </a:p>
          <a:p>
            <a:endParaRPr lang="es-ES" sz="1800" dirty="0"/>
          </a:p>
          <a:p>
            <a:pPr lvl="1"/>
            <a:endParaRPr lang="es-ES" sz="1800" dirty="0"/>
          </a:p>
          <a:p>
            <a:pPr marL="0" lvl="1" indent="0">
              <a:buFont typeface="Wingdings" panose="05000000000000000000" pitchFamily="2" charset="2"/>
              <a:buNone/>
            </a:pPr>
            <a:endParaRPr lang="es-ES" sz="1800" dirty="0"/>
          </a:p>
          <a:p>
            <a:pPr marL="0" lvl="1" indent="0">
              <a:buFont typeface="Wingdings" panose="05000000000000000000" pitchFamily="2" charset="2"/>
              <a:buNone/>
            </a:pPr>
            <a:endParaRPr lang="es-ES" sz="1800" dirty="0"/>
          </a:p>
          <a:p>
            <a:pPr marL="0" lvl="1" indent="0">
              <a:buFont typeface="Wingdings" panose="05000000000000000000" pitchFamily="2" charset="2"/>
              <a:buNone/>
            </a:pPr>
            <a:endParaRPr lang="es-ES" sz="1800" dirty="0"/>
          </a:p>
          <a:p>
            <a:pPr lvl="1"/>
            <a:endParaRPr lang="es-ES" sz="1800" dirty="0"/>
          </a:p>
          <a:p>
            <a:endParaRPr lang="es-ES" sz="1800" dirty="0"/>
          </a:p>
        </p:txBody>
      </p:sp>
    </p:spTree>
    <p:extLst>
      <p:ext uri="{BB962C8B-B14F-4D97-AF65-F5344CB8AC3E}">
        <p14:creationId xmlns:p14="http://schemas.microsoft.com/office/powerpoint/2010/main" val="13315509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396027" y="780756"/>
            <a:ext cx="8179353" cy="909233"/>
          </a:xfrm>
        </p:spPr>
        <p:txBody>
          <a:bodyPr/>
          <a:lstStyle/>
          <a:p>
            <a:r>
              <a:rPr lang="es-ES" sz="1800" b="1" dirty="0">
                <a:solidFill>
                  <a:schemeClr val="accent5">
                    <a:lumMod val="60000"/>
                    <a:lumOff val="40000"/>
                  </a:schemeClr>
                </a:solidFill>
              </a:rPr>
              <a:t>Componente 3: </a:t>
            </a:r>
            <a:r>
              <a:rPr lang="es-ES" sz="1800" b="1" i="0" dirty="0">
                <a:solidFill>
                  <a:srgbClr val="000000"/>
                </a:solidFill>
                <a:effectLst/>
                <a:latin typeface="Arial" panose="020B0604020202020204" pitchFamily="34" charset="0"/>
              </a:rPr>
              <a:t>Restauración de arrecifes coralinos. </a:t>
            </a:r>
            <a:endParaRPr lang="es-ES" sz="1400" dirty="0">
              <a:solidFill>
                <a:srgbClr val="C00000"/>
              </a:solidFill>
            </a:endParaRPr>
          </a:p>
          <a:p>
            <a:endParaRPr lang="es-ES" dirty="0"/>
          </a:p>
          <a:p>
            <a:pPr lvl="1"/>
            <a:endParaRPr lang="es-ES" dirty="0"/>
          </a:p>
          <a:p>
            <a:pPr marL="0" lvl="1" indent="0">
              <a:buNone/>
            </a:pPr>
            <a:endParaRPr lang="es-ES" dirty="0"/>
          </a:p>
          <a:p>
            <a:pPr marL="0" lvl="1" indent="0">
              <a:buNone/>
            </a:pPr>
            <a:endParaRPr lang="es-ES" dirty="0"/>
          </a:p>
          <a:p>
            <a:pPr marL="0" lvl="1" indent="0">
              <a:buNone/>
            </a:pPr>
            <a:endParaRPr lang="es-ES" dirty="0"/>
          </a:p>
          <a:p>
            <a:pPr lvl="1"/>
            <a:endParaRPr lang="es-ES" dirty="0"/>
          </a:p>
          <a:p>
            <a:endParaRPr lang="es-ES"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783771" y="124784"/>
            <a:ext cx="8360228" cy="655972"/>
          </a:xfrm>
        </p:spPr>
        <p:txBody>
          <a:bodyPr/>
          <a:lstStyle/>
          <a:p>
            <a:r>
              <a:rPr lang="es-ES" dirty="0"/>
              <a:t>Actividades</a:t>
            </a:r>
            <a:br>
              <a:rPr lang="es-ES" dirty="0"/>
            </a:br>
            <a:endParaRPr lang="es-ES" dirty="0"/>
          </a:p>
        </p:txBody>
      </p:sp>
      <p:sp>
        <p:nvSpPr>
          <p:cNvPr id="5" name="Datumsplatzhalter 4">
            <a:extLst>
              <a:ext uri="{FF2B5EF4-FFF2-40B4-BE49-F238E27FC236}">
                <a16:creationId xmlns:a16="http://schemas.microsoft.com/office/drawing/2014/main" id="{8C99D30A-0FA5-41D1-98BC-DC57BEAB9D57}"/>
              </a:ext>
            </a:extLst>
          </p:cNvPr>
          <p:cNvSpPr>
            <a:spLocks noGrp="1"/>
          </p:cNvSpPr>
          <p:nvPr>
            <p:ph type="dt" sz="half" idx="16"/>
          </p:nvPr>
        </p:nvSpPr>
        <p:spPr/>
        <p:txBody>
          <a:bodyPr/>
          <a:lstStyle/>
          <a:p>
            <a:r>
              <a:rPr lang="es-ES"/>
              <a:t>14.02.2019</a:t>
            </a:r>
          </a:p>
        </p:txBody>
      </p:sp>
      <p:sp>
        <p:nvSpPr>
          <p:cNvPr id="9" name="Fußzeilenplatzhalter 8">
            <a:extLst>
              <a:ext uri="{FF2B5EF4-FFF2-40B4-BE49-F238E27FC236}">
                <a16:creationId xmlns:a16="http://schemas.microsoft.com/office/drawing/2014/main" id="{060228A6-3DBF-48C2-8D3F-55D394BDF90B}"/>
              </a:ext>
            </a:extLst>
          </p:cNvPr>
          <p:cNvSpPr>
            <a:spLocks noGrp="1"/>
          </p:cNvSpPr>
          <p:nvPr>
            <p:ph type="ftr" sz="quarter" idx="17"/>
          </p:nvPr>
        </p:nvSpPr>
        <p:spPr/>
        <p:txBody>
          <a:bodyPr/>
          <a:lstStyle/>
          <a:p>
            <a:r>
              <a:rPr lang="es-ES"/>
              <a:t>Título de la presentación</a:t>
            </a:r>
          </a:p>
        </p:txBody>
      </p:sp>
      <p:sp>
        <p:nvSpPr>
          <p:cNvPr id="10" name="Foliennummernplatzhalter 9">
            <a:extLst>
              <a:ext uri="{FF2B5EF4-FFF2-40B4-BE49-F238E27FC236}">
                <a16:creationId xmlns:a16="http://schemas.microsoft.com/office/drawing/2014/main" id="{F382333B-9B4F-467E-8ACF-45C6574CE3C0}"/>
              </a:ext>
            </a:extLst>
          </p:cNvPr>
          <p:cNvSpPr>
            <a:spLocks noGrp="1"/>
          </p:cNvSpPr>
          <p:nvPr>
            <p:ph type="sldNum" sz="quarter" idx="18"/>
          </p:nvPr>
        </p:nvSpPr>
        <p:spPr/>
        <p:txBody>
          <a:bodyPr/>
          <a:lstStyle/>
          <a:p>
            <a:r>
              <a:rPr lang="es-ES"/>
              <a:t>Página </a:t>
            </a:r>
            <a:fld id="{3A8B5DB7-81A8-4ED4-916B-6B23CD603687}" type="slidenum">
              <a:rPr lang="es-ES" smtClean="0"/>
              <a:pPr/>
              <a:t>6</a:t>
            </a:fld>
            <a:endParaRPr lang="es-ES"/>
          </a:p>
        </p:txBody>
      </p:sp>
      <p:pic>
        <p:nvPicPr>
          <p:cNvPr id="8" name="Gráfico 7">
            <a:extLst>
              <a:ext uri="{FF2B5EF4-FFF2-40B4-BE49-F238E27FC236}">
                <a16:creationId xmlns:a16="http://schemas.microsoft.com/office/drawing/2014/main" id="{26C7DC55-5470-44CE-BC88-E21DC36444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817" y="252218"/>
            <a:ext cx="274047" cy="274047"/>
          </a:xfrm>
          <a:prstGeom prst="rect">
            <a:avLst/>
          </a:prstGeom>
        </p:spPr>
      </p:pic>
      <p:sp>
        <p:nvSpPr>
          <p:cNvPr id="11" name="Textplatzhalter 14">
            <a:extLst>
              <a:ext uri="{FF2B5EF4-FFF2-40B4-BE49-F238E27FC236}">
                <a16:creationId xmlns:a16="http://schemas.microsoft.com/office/drawing/2014/main" id="{9237B8C0-B144-4718-A713-F8CE10EC67B8}"/>
              </a:ext>
            </a:extLst>
          </p:cNvPr>
          <p:cNvSpPr txBox="1">
            <a:spLocks/>
          </p:cNvSpPr>
          <p:nvPr/>
        </p:nvSpPr>
        <p:spPr bwMode="gray">
          <a:xfrm>
            <a:off x="396027" y="1601101"/>
            <a:ext cx="8571239" cy="3891136"/>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sz="1800" b="1" dirty="0">
                <a:solidFill>
                  <a:schemeClr val="accent5">
                    <a:lumMod val="60000"/>
                    <a:lumOff val="40000"/>
                  </a:schemeClr>
                </a:solidFill>
              </a:rPr>
              <a:t>Estado: 60%</a:t>
            </a:r>
          </a:p>
          <a:p>
            <a:pPr marL="285750" indent="-285750">
              <a:buFont typeface="Wingdings" panose="05000000000000000000" pitchFamily="2" charset="2"/>
              <a:buChar char="§"/>
            </a:pPr>
            <a:r>
              <a:rPr lang="es-ES" sz="1800" dirty="0">
                <a:solidFill>
                  <a:srgbClr val="000000"/>
                </a:solidFill>
                <a:latin typeface="WordVisi_MSFontService"/>
              </a:rPr>
              <a:t>Capacitaciones en reproducción sexual de corales y entrenamientos presenciales para representantes de organizaciones locales dedicadas a la restauración de coral en Honduras.</a:t>
            </a:r>
          </a:p>
          <a:p>
            <a:pPr marL="285750" indent="-285750">
              <a:buFont typeface="Wingdings" panose="05000000000000000000" pitchFamily="2" charset="2"/>
              <a:buChar char="§"/>
            </a:pPr>
            <a:r>
              <a:rPr lang="es-ES" sz="1800" dirty="0">
                <a:solidFill>
                  <a:srgbClr val="000000"/>
                </a:solidFill>
                <a:latin typeface="WordVisi_MSFontService"/>
              </a:rPr>
              <a:t>Instalación de nuevas estructuras y viveros en Honduras y Costa Rica.  </a:t>
            </a:r>
          </a:p>
          <a:p>
            <a:pPr marL="285750" indent="-285750">
              <a:buFont typeface="Wingdings" panose="05000000000000000000" pitchFamily="2" charset="2"/>
              <a:buChar char="§"/>
            </a:pPr>
            <a:r>
              <a:rPr lang="es-ES" sz="1800" dirty="0">
                <a:solidFill>
                  <a:srgbClr val="000000"/>
                </a:solidFill>
                <a:latin typeface="WordVisi_MSFontService"/>
              </a:rPr>
              <a:t>Tres eventos intensivos de restauración </a:t>
            </a:r>
            <a:r>
              <a:rPr lang="es-ES" sz="1800" b="1" dirty="0">
                <a:solidFill>
                  <a:srgbClr val="000000"/>
                </a:solidFill>
                <a:latin typeface="WordVisi_MSFontService"/>
              </a:rPr>
              <a:t>“</a:t>
            </a:r>
            <a:r>
              <a:rPr lang="es-ES" sz="1800" b="1" dirty="0" err="1">
                <a:solidFill>
                  <a:srgbClr val="000000"/>
                </a:solidFill>
                <a:latin typeface="WordVisi_MSFontService"/>
              </a:rPr>
              <a:t>Coralmanía</a:t>
            </a:r>
            <a:r>
              <a:rPr lang="es-ES" sz="1800" b="1" dirty="0">
                <a:solidFill>
                  <a:srgbClr val="000000"/>
                </a:solidFill>
                <a:latin typeface="WordVisi_MSFontService"/>
              </a:rPr>
              <a:t>” </a:t>
            </a:r>
            <a:r>
              <a:rPr lang="es-ES" sz="1800" dirty="0">
                <a:solidFill>
                  <a:srgbClr val="000000"/>
                </a:solidFill>
                <a:latin typeface="WordVisi_MSFontService"/>
              </a:rPr>
              <a:t>en los tres países socios del proyecto. </a:t>
            </a:r>
            <a:endParaRPr lang="de-DE" sz="1800" dirty="0">
              <a:solidFill>
                <a:srgbClr val="000000"/>
              </a:solidFill>
              <a:latin typeface="WordVisi_MSFontService"/>
            </a:endParaRPr>
          </a:p>
          <a:p>
            <a:endParaRPr lang="es-ES" sz="1800" dirty="0"/>
          </a:p>
          <a:p>
            <a:pPr lvl="1"/>
            <a:endParaRPr lang="es-ES" sz="1800" dirty="0"/>
          </a:p>
          <a:p>
            <a:pPr marL="0" lvl="1" indent="0">
              <a:buFont typeface="Wingdings" panose="05000000000000000000" pitchFamily="2" charset="2"/>
              <a:buNone/>
            </a:pPr>
            <a:endParaRPr lang="es-ES" sz="1800" dirty="0"/>
          </a:p>
          <a:p>
            <a:pPr marL="0" lvl="1" indent="0">
              <a:buFont typeface="Wingdings" panose="05000000000000000000" pitchFamily="2" charset="2"/>
              <a:buNone/>
            </a:pPr>
            <a:endParaRPr lang="es-ES" sz="1800" dirty="0"/>
          </a:p>
          <a:p>
            <a:pPr marL="0" lvl="1" indent="0">
              <a:buFont typeface="Wingdings" panose="05000000000000000000" pitchFamily="2" charset="2"/>
              <a:buNone/>
            </a:pPr>
            <a:endParaRPr lang="es-ES" sz="1800" dirty="0"/>
          </a:p>
          <a:p>
            <a:pPr lvl="1"/>
            <a:endParaRPr lang="es-ES" sz="1800" dirty="0"/>
          </a:p>
          <a:p>
            <a:endParaRPr lang="es-ES" sz="1800" dirty="0"/>
          </a:p>
        </p:txBody>
      </p:sp>
    </p:spTree>
    <p:extLst>
      <p:ext uri="{BB962C8B-B14F-4D97-AF65-F5344CB8AC3E}">
        <p14:creationId xmlns:p14="http://schemas.microsoft.com/office/powerpoint/2010/main" val="7405487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396027" y="908001"/>
            <a:ext cx="8179353" cy="909233"/>
          </a:xfrm>
        </p:spPr>
        <p:txBody>
          <a:bodyPr/>
          <a:lstStyle/>
          <a:p>
            <a:r>
              <a:rPr lang="es-ES" sz="1800" b="1" dirty="0">
                <a:solidFill>
                  <a:schemeClr val="accent5">
                    <a:lumMod val="60000"/>
                    <a:lumOff val="40000"/>
                  </a:schemeClr>
                </a:solidFill>
              </a:rPr>
              <a:t>Componente 4: </a:t>
            </a:r>
            <a:r>
              <a:rPr lang="es-ES" sz="1800" b="1" i="0" dirty="0">
                <a:solidFill>
                  <a:srgbClr val="000000"/>
                </a:solidFill>
                <a:effectLst/>
                <a:latin typeface="Arial" panose="020B0604020202020204" pitchFamily="34" charset="0"/>
              </a:rPr>
              <a:t>Herramientas y políticas públicas–políticas, decretos y reglamentos. </a:t>
            </a:r>
            <a:endParaRPr lang="es-ES" sz="1400" dirty="0">
              <a:solidFill>
                <a:srgbClr val="C00000"/>
              </a:solidFill>
            </a:endParaRPr>
          </a:p>
          <a:p>
            <a:endParaRPr lang="es-ES" dirty="0"/>
          </a:p>
          <a:p>
            <a:pPr lvl="1"/>
            <a:endParaRPr lang="es-ES" dirty="0"/>
          </a:p>
          <a:p>
            <a:pPr marL="0" lvl="1" indent="0">
              <a:buNone/>
            </a:pPr>
            <a:endParaRPr lang="es-ES" dirty="0"/>
          </a:p>
          <a:p>
            <a:pPr marL="0" lvl="1" indent="0">
              <a:buNone/>
            </a:pPr>
            <a:endParaRPr lang="es-ES" dirty="0"/>
          </a:p>
          <a:p>
            <a:pPr marL="0" lvl="1" indent="0">
              <a:buNone/>
            </a:pPr>
            <a:endParaRPr lang="es-ES" dirty="0"/>
          </a:p>
          <a:p>
            <a:pPr lvl="1"/>
            <a:endParaRPr lang="es-ES" dirty="0"/>
          </a:p>
          <a:p>
            <a:endParaRPr lang="es-ES"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783771" y="124784"/>
            <a:ext cx="8360228" cy="655972"/>
          </a:xfrm>
        </p:spPr>
        <p:txBody>
          <a:bodyPr/>
          <a:lstStyle/>
          <a:p>
            <a:r>
              <a:rPr lang="es-ES" dirty="0"/>
              <a:t>Actividades</a:t>
            </a:r>
            <a:br>
              <a:rPr lang="es-ES" dirty="0"/>
            </a:br>
            <a:endParaRPr lang="es-ES" dirty="0"/>
          </a:p>
        </p:txBody>
      </p:sp>
      <p:sp>
        <p:nvSpPr>
          <p:cNvPr id="5" name="Datumsplatzhalter 4">
            <a:extLst>
              <a:ext uri="{FF2B5EF4-FFF2-40B4-BE49-F238E27FC236}">
                <a16:creationId xmlns:a16="http://schemas.microsoft.com/office/drawing/2014/main" id="{8C99D30A-0FA5-41D1-98BC-DC57BEAB9D57}"/>
              </a:ext>
            </a:extLst>
          </p:cNvPr>
          <p:cNvSpPr>
            <a:spLocks noGrp="1"/>
          </p:cNvSpPr>
          <p:nvPr>
            <p:ph type="dt" sz="half" idx="16"/>
          </p:nvPr>
        </p:nvSpPr>
        <p:spPr/>
        <p:txBody>
          <a:bodyPr/>
          <a:lstStyle/>
          <a:p>
            <a:r>
              <a:rPr lang="es-ES"/>
              <a:t>14.02.2019</a:t>
            </a:r>
          </a:p>
        </p:txBody>
      </p:sp>
      <p:sp>
        <p:nvSpPr>
          <p:cNvPr id="9" name="Fußzeilenplatzhalter 8">
            <a:extLst>
              <a:ext uri="{FF2B5EF4-FFF2-40B4-BE49-F238E27FC236}">
                <a16:creationId xmlns:a16="http://schemas.microsoft.com/office/drawing/2014/main" id="{060228A6-3DBF-48C2-8D3F-55D394BDF90B}"/>
              </a:ext>
            </a:extLst>
          </p:cNvPr>
          <p:cNvSpPr>
            <a:spLocks noGrp="1"/>
          </p:cNvSpPr>
          <p:nvPr>
            <p:ph type="ftr" sz="quarter" idx="17"/>
          </p:nvPr>
        </p:nvSpPr>
        <p:spPr/>
        <p:txBody>
          <a:bodyPr/>
          <a:lstStyle/>
          <a:p>
            <a:r>
              <a:rPr lang="es-ES"/>
              <a:t>Título de la presentación</a:t>
            </a:r>
          </a:p>
        </p:txBody>
      </p:sp>
      <p:sp>
        <p:nvSpPr>
          <p:cNvPr id="10" name="Foliennummernplatzhalter 9">
            <a:extLst>
              <a:ext uri="{FF2B5EF4-FFF2-40B4-BE49-F238E27FC236}">
                <a16:creationId xmlns:a16="http://schemas.microsoft.com/office/drawing/2014/main" id="{F382333B-9B4F-467E-8ACF-45C6574CE3C0}"/>
              </a:ext>
            </a:extLst>
          </p:cNvPr>
          <p:cNvSpPr>
            <a:spLocks noGrp="1"/>
          </p:cNvSpPr>
          <p:nvPr>
            <p:ph type="sldNum" sz="quarter" idx="18"/>
          </p:nvPr>
        </p:nvSpPr>
        <p:spPr/>
        <p:txBody>
          <a:bodyPr/>
          <a:lstStyle/>
          <a:p>
            <a:r>
              <a:rPr lang="es-ES"/>
              <a:t>Página </a:t>
            </a:r>
            <a:fld id="{3A8B5DB7-81A8-4ED4-916B-6B23CD603687}" type="slidenum">
              <a:rPr lang="es-ES" smtClean="0"/>
              <a:pPr/>
              <a:t>7</a:t>
            </a:fld>
            <a:endParaRPr lang="es-ES"/>
          </a:p>
        </p:txBody>
      </p:sp>
      <p:pic>
        <p:nvPicPr>
          <p:cNvPr id="8" name="Gráfico 7">
            <a:extLst>
              <a:ext uri="{FF2B5EF4-FFF2-40B4-BE49-F238E27FC236}">
                <a16:creationId xmlns:a16="http://schemas.microsoft.com/office/drawing/2014/main" id="{26C7DC55-5470-44CE-BC88-E21DC36444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817" y="252218"/>
            <a:ext cx="274047" cy="274047"/>
          </a:xfrm>
          <a:prstGeom prst="rect">
            <a:avLst/>
          </a:prstGeom>
        </p:spPr>
      </p:pic>
      <p:sp>
        <p:nvSpPr>
          <p:cNvPr id="11" name="Textplatzhalter 14">
            <a:extLst>
              <a:ext uri="{FF2B5EF4-FFF2-40B4-BE49-F238E27FC236}">
                <a16:creationId xmlns:a16="http://schemas.microsoft.com/office/drawing/2014/main" id="{9237B8C0-B144-4718-A713-F8CE10EC67B8}"/>
              </a:ext>
            </a:extLst>
          </p:cNvPr>
          <p:cNvSpPr txBox="1">
            <a:spLocks/>
          </p:cNvSpPr>
          <p:nvPr/>
        </p:nvSpPr>
        <p:spPr bwMode="gray">
          <a:xfrm>
            <a:off x="396027" y="1817234"/>
            <a:ext cx="8571239" cy="1442725"/>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sz="1800" b="1" dirty="0">
                <a:solidFill>
                  <a:schemeClr val="accent5">
                    <a:lumMod val="60000"/>
                    <a:lumOff val="40000"/>
                  </a:schemeClr>
                </a:solidFill>
              </a:rPr>
              <a:t>Estado: 40%</a:t>
            </a:r>
          </a:p>
          <a:p>
            <a:pPr marL="285750" indent="-285750">
              <a:buFont typeface="Wingdings" panose="05000000000000000000" pitchFamily="2" charset="2"/>
              <a:buChar char="§"/>
            </a:pPr>
            <a:r>
              <a:rPr lang="es-ES" sz="1800" dirty="0">
                <a:solidFill>
                  <a:srgbClr val="000000"/>
                </a:solidFill>
                <a:latin typeface="WordVisi_MSFontService"/>
              </a:rPr>
              <a:t>Desarrollo de nuevos instrumentos de regulación: Guía para el establecimiento de arrecifes artificiales en Costa Rica</a:t>
            </a:r>
          </a:p>
          <a:p>
            <a:endParaRPr lang="es-ES" sz="1800" dirty="0"/>
          </a:p>
          <a:p>
            <a:pPr lvl="1"/>
            <a:endParaRPr lang="es-ES" sz="1800" dirty="0"/>
          </a:p>
          <a:p>
            <a:pPr marL="0" lvl="1" indent="0">
              <a:buFont typeface="Wingdings" panose="05000000000000000000" pitchFamily="2" charset="2"/>
              <a:buNone/>
            </a:pPr>
            <a:endParaRPr lang="es-ES" sz="1800" dirty="0"/>
          </a:p>
          <a:p>
            <a:pPr marL="0" lvl="1" indent="0">
              <a:buFont typeface="Wingdings" panose="05000000000000000000" pitchFamily="2" charset="2"/>
              <a:buNone/>
            </a:pPr>
            <a:endParaRPr lang="es-ES" sz="1800" dirty="0"/>
          </a:p>
          <a:p>
            <a:pPr marL="0" lvl="1" indent="0">
              <a:buFont typeface="Wingdings" panose="05000000000000000000" pitchFamily="2" charset="2"/>
              <a:buNone/>
            </a:pPr>
            <a:endParaRPr lang="es-ES" sz="1800" dirty="0"/>
          </a:p>
          <a:p>
            <a:pPr lvl="1"/>
            <a:endParaRPr lang="es-ES" sz="1800" dirty="0"/>
          </a:p>
          <a:p>
            <a:endParaRPr lang="es-ES" sz="1800" dirty="0"/>
          </a:p>
        </p:txBody>
      </p:sp>
    </p:spTree>
    <p:extLst>
      <p:ext uri="{BB962C8B-B14F-4D97-AF65-F5344CB8AC3E}">
        <p14:creationId xmlns:p14="http://schemas.microsoft.com/office/powerpoint/2010/main" val="217628440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9909E0-6A24-44D7-AAA5-A8830969A00A}"/>
              </a:ext>
            </a:extLst>
          </p:cNvPr>
          <p:cNvSpPr>
            <a:spLocks noGrp="1"/>
          </p:cNvSpPr>
          <p:nvPr>
            <p:ph type="title"/>
          </p:nvPr>
        </p:nvSpPr>
        <p:spPr>
          <a:xfrm>
            <a:off x="1321654" y="2350010"/>
            <a:ext cx="7354036" cy="443480"/>
          </a:xfrm>
        </p:spPr>
        <p:txBody>
          <a:bodyPr/>
          <a:lstStyle/>
          <a:p>
            <a:r>
              <a:rPr lang="de-DE" sz="4800" dirty="0">
                <a:solidFill>
                  <a:schemeClr val="accent5">
                    <a:lumMod val="75000"/>
                  </a:schemeClr>
                </a:solidFill>
              </a:rPr>
              <a:t>Actividades reportadas por componente</a:t>
            </a:r>
          </a:p>
        </p:txBody>
      </p:sp>
      <p:sp>
        <p:nvSpPr>
          <p:cNvPr id="4" name="Marcador de fecha 3">
            <a:extLst>
              <a:ext uri="{FF2B5EF4-FFF2-40B4-BE49-F238E27FC236}">
                <a16:creationId xmlns:a16="http://schemas.microsoft.com/office/drawing/2014/main" id="{E703F06E-BD9F-41AB-A1D5-CAF2FA200881}"/>
              </a:ext>
            </a:extLst>
          </p:cNvPr>
          <p:cNvSpPr>
            <a:spLocks noGrp="1"/>
          </p:cNvSpPr>
          <p:nvPr>
            <p:ph type="dt" sz="half" idx="14"/>
          </p:nvPr>
        </p:nvSpPr>
        <p:spPr/>
        <p:txBody>
          <a:bodyPr/>
          <a:lstStyle/>
          <a:p>
            <a:r>
              <a:rPr lang="es-ES"/>
              <a:t>14.02.2019</a:t>
            </a:r>
          </a:p>
        </p:txBody>
      </p:sp>
      <p:sp>
        <p:nvSpPr>
          <p:cNvPr id="5" name="Marcador de pie de página 4">
            <a:extLst>
              <a:ext uri="{FF2B5EF4-FFF2-40B4-BE49-F238E27FC236}">
                <a16:creationId xmlns:a16="http://schemas.microsoft.com/office/drawing/2014/main" id="{8BBB758E-EA39-47E4-952A-2DBEF0357D65}"/>
              </a:ext>
            </a:extLst>
          </p:cNvPr>
          <p:cNvSpPr>
            <a:spLocks noGrp="1"/>
          </p:cNvSpPr>
          <p:nvPr>
            <p:ph type="ftr" sz="quarter" idx="15"/>
          </p:nvPr>
        </p:nvSpPr>
        <p:spPr/>
        <p:txBody>
          <a:bodyPr/>
          <a:lstStyle/>
          <a:p>
            <a:r>
              <a:rPr lang="es-ES"/>
              <a:t>Título de la presentación</a:t>
            </a:r>
          </a:p>
        </p:txBody>
      </p:sp>
      <p:sp>
        <p:nvSpPr>
          <p:cNvPr id="6" name="Marcador de número de diapositiva 5">
            <a:extLst>
              <a:ext uri="{FF2B5EF4-FFF2-40B4-BE49-F238E27FC236}">
                <a16:creationId xmlns:a16="http://schemas.microsoft.com/office/drawing/2014/main" id="{E2EE409C-8A97-4755-8CEE-5AACB54F4BBA}"/>
              </a:ext>
            </a:extLst>
          </p:cNvPr>
          <p:cNvSpPr>
            <a:spLocks noGrp="1"/>
          </p:cNvSpPr>
          <p:nvPr>
            <p:ph type="sldNum" sz="quarter" idx="16"/>
          </p:nvPr>
        </p:nvSpPr>
        <p:spPr/>
        <p:txBody>
          <a:bodyPr/>
          <a:lstStyle/>
          <a:p>
            <a:r>
              <a:rPr lang="es-ES"/>
              <a:t>Página </a:t>
            </a:r>
            <a:fld id="{3A8B5DB7-81A8-4ED4-916B-6B23CD603687}" type="slidenum">
              <a:rPr lang="es-ES" smtClean="0"/>
              <a:pPr/>
              <a:t>8</a:t>
            </a:fld>
            <a:endParaRPr lang="es-ES"/>
          </a:p>
        </p:txBody>
      </p:sp>
      <p:pic>
        <p:nvPicPr>
          <p:cNvPr id="10" name="Gráfico 9">
            <a:extLst>
              <a:ext uri="{FF2B5EF4-FFF2-40B4-BE49-F238E27FC236}">
                <a16:creationId xmlns:a16="http://schemas.microsoft.com/office/drawing/2014/main" id="{D283F732-7709-4298-821B-60135E0B48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280192" y="1626398"/>
            <a:ext cx="914400" cy="538163"/>
          </a:xfrm>
          <a:prstGeom prst="rect">
            <a:avLst/>
          </a:prstGeom>
        </p:spPr>
      </p:pic>
      <p:pic>
        <p:nvPicPr>
          <p:cNvPr id="12" name="Gráfico 11">
            <a:extLst>
              <a:ext uri="{FF2B5EF4-FFF2-40B4-BE49-F238E27FC236}">
                <a16:creationId xmlns:a16="http://schemas.microsoft.com/office/drawing/2014/main" id="{E7E486C8-F072-4F89-8A4C-2E911793B9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345" y="538267"/>
            <a:ext cx="274047" cy="274047"/>
          </a:xfrm>
          <a:prstGeom prst="rect">
            <a:avLst/>
          </a:prstGeom>
        </p:spPr>
      </p:pic>
    </p:spTree>
    <p:extLst>
      <p:ext uri="{BB962C8B-B14F-4D97-AF65-F5344CB8AC3E}">
        <p14:creationId xmlns:p14="http://schemas.microsoft.com/office/powerpoint/2010/main" val="199472523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380659" y="805468"/>
            <a:ext cx="8179353" cy="909233"/>
          </a:xfrm>
        </p:spPr>
        <p:txBody>
          <a:bodyPr vert="horz" lIns="0" tIns="0" rIns="72000" bIns="0" rtlCol="0" anchor="t">
            <a:noAutofit/>
          </a:bodyPr>
          <a:lstStyle/>
          <a:p>
            <a:r>
              <a:rPr lang="es-ES" sz="1800" b="1" dirty="0">
                <a:solidFill>
                  <a:schemeClr val="accent5">
                    <a:lumMod val="60000"/>
                    <a:lumOff val="40000"/>
                  </a:schemeClr>
                </a:solidFill>
              </a:rPr>
              <a:t>Componente 1: </a:t>
            </a:r>
            <a:r>
              <a:rPr lang="es-ES" sz="1800" b="1" i="0" dirty="0">
                <a:solidFill>
                  <a:srgbClr val="000000"/>
                </a:solidFill>
                <a:effectLst/>
                <a:latin typeface="Arial"/>
                <a:cs typeface="Arial"/>
              </a:rPr>
              <a:t>Creación o fortalecimiento de estructuras nacionales y regionales de gestión y coordinación para la restauración y conservación de arrecifes de coral.</a:t>
            </a:r>
            <a:r>
              <a:rPr lang="es-ES" sz="1800" b="1" dirty="0">
                <a:solidFill>
                  <a:srgbClr val="000000"/>
                </a:solidFill>
                <a:latin typeface="Arial"/>
                <a:cs typeface="Arial"/>
              </a:rPr>
              <a:t> </a:t>
            </a:r>
          </a:p>
          <a:p>
            <a:pPr marL="285750" indent="-285750">
              <a:buFont typeface="Wingdings" panose="05000000000000000000" pitchFamily="2" charset="2"/>
              <a:buChar char="§"/>
            </a:pPr>
            <a:endParaRPr lang="es-ES" sz="1400" dirty="0">
              <a:solidFill>
                <a:srgbClr val="C00000"/>
              </a:solidFill>
            </a:endParaRPr>
          </a:p>
          <a:p>
            <a:pPr marL="171450" indent="-171450">
              <a:buFont typeface="Wingdings" panose="05000000000000000000" pitchFamily="2" charset="2"/>
              <a:buChar char="§"/>
            </a:pPr>
            <a:endParaRPr lang="es-ES" sz="1400" dirty="0">
              <a:solidFill>
                <a:srgbClr val="C00000"/>
              </a:solidFill>
            </a:endParaRPr>
          </a:p>
          <a:p>
            <a:endParaRPr lang="es-ES" dirty="0"/>
          </a:p>
          <a:p>
            <a:pPr lvl="1"/>
            <a:endParaRPr lang="es-ES" dirty="0"/>
          </a:p>
          <a:p>
            <a:pPr marL="0" lvl="1" indent="0">
              <a:buNone/>
            </a:pPr>
            <a:endParaRPr lang="es-ES" dirty="0"/>
          </a:p>
          <a:p>
            <a:pPr marL="0" lvl="1" indent="0">
              <a:buNone/>
            </a:pPr>
            <a:endParaRPr lang="es-ES" dirty="0"/>
          </a:p>
          <a:p>
            <a:pPr marL="0" lvl="1" indent="0">
              <a:buNone/>
            </a:pPr>
            <a:endParaRPr lang="es-ES" dirty="0"/>
          </a:p>
          <a:p>
            <a:pPr lvl="1"/>
            <a:endParaRPr lang="es-ES" dirty="0"/>
          </a:p>
          <a:p>
            <a:endParaRPr lang="es-ES"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783771" y="124784"/>
            <a:ext cx="8360228" cy="655972"/>
          </a:xfrm>
        </p:spPr>
        <p:txBody>
          <a:bodyPr/>
          <a:lstStyle/>
          <a:p>
            <a:r>
              <a:rPr lang="es-ES" dirty="0"/>
              <a:t>Actividades 2021</a:t>
            </a:r>
            <a:br>
              <a:rPr lang="es-ES" dirty="0"/>
            </a:br>
            <a:endParaRPr lang="es-ES" dirty="0"/>
          </a:p>
        </p:txBody>
      </p:sp>
      <p:sp>
        <p:nvSpPr>
          <p:cNvPr id="5" name="Datumsplatzhalter 4">
            <a:extLst>
              <a:ext uri="{FF2B5EF4-FFF2-40B4-BE49-F238E27FC236}">
                <a16:creationId xmlns:a16="http://schemas.microsoft.com/office/drawing/2014/main" id="{8C99D30A-0FA5-41D1-98BC-DC57BEAB9D57}"/>
              </a:ext>
            </a:extLst>
          </p:cNvPr>
          <p:cNvSpPr>
            <a:spLocks noGrp="1"/>
          </p:cNvSpPr>
          <p:nvPr>
            <p:ph type="dt" sz="half" idx="16"/>
          </p:nvPr>
        </p:nvSpPr>
        <p:spPr/>
        <p:txBody>
          <a:bodyPr/>
          <a:lstStyle/>
          <a:p>
            <a:r>
              <a:rPr lang="es-ES"/>
              <a:t>14.02.2019</a:t>
            </a:r>
          </a:p>
        </p:txBody>
      </p:sp>
      <p:sp>
        <p:nvSpPr>
          <p:cNvPr id="9" name="Fußzeilenplatzhalter 8">
            <a:extLst>
              <a:ext uri="{FF2B5EF4-FFF2-40B4-BE49-F238E27FC236}">
                <a16:creationId xmlns:a16="http://schemas.microsoft.com/office/drawing/2014/main" id="{060228A6-3DBF-48C2-8D3F-55D394BDF90B}"/>
              </a:ext>
            </a:extLst>
          </p:cNvPr>
          <p:cNvSpPr>
            <a:spLocks noGrp="1"/>
          </p:cNvSpPr>
          <p:nvPr>
            <p:ph type="ftr" sz="quarter" idx="17"/>
          </p:nvPr>
        </p:nvSpPr>
        <p:spPr/>
        <p:txBody>
          <a:bodyPr/>
          <a:lstStyle/>
          <a:p>
            <a:r>
              <a:rPr lang="es-ES"/>
              <a:t>Título de la presentación</a:t>
            </a:r>
          </a:p>
        </p:txBody>
      </p:sp>
      <p:sp>
        <p:nvSpPr>
          <p:cNvPr id="10" name="Foliennummernplatzhalter 9">
            <a:extLst>
              <a:ext uri="{FF2B5EF4-FFF2-40B4-BE49-F238E27FC236}">
                <a16:creationId xmlns:a16="http://schemas.microsoft.com/office/drawing/2014/main" id="{F382333B-9B4F-467E-8ACF-45C6574CE3C0}"/>
              </a:ext>
            </a:extLst>
          </p:cNvPr>
          <p:cNvSpPr>
            <a:spLocks noGrp="1"/>
          </p:cNvSpPr>
          <p:nvPr>
            <p:ph type="sldNum" sz="quarter" idx="18"/>
          </p:nvPr>
        </p:nvSpPr>
        <p:spPr/>
        <p:txBody>
          <a:bodyPr/>
          <a:lstStyle/>
          <a:p>
            <a:r>
              <a:rPr lang="es-ES"/>
              <a:t>Página </a:t>
            </a:r>
            <a:fld id="{3A8B5DB7-81A8-4ED4-916B-6B23CD603687}" type="slidenum">
              <a:rPr lang="es-ES" smtClean="0"/>
              <a:pPr/>
              <a:t>9</a:t>
            </a:fld>
            <a:endParaRPr lang="es-ES"/>
          </a:p>
        </p:txBody>
      </p:sp>
      <p:pic>
        <p:nvPicPr>
          <p:cNvPr id="8" name="Gráfico 7">
            <a:extLst>
              <a:ext uri="{FF2B5EF4-FFF2-40B4-BE49-F238E27FC236}">
                <a16:creationId xmlns:a16="http://schemas.microsoft.com/office/drawing/2014/main" id="{26C7DC55-5470-44CE-BC88-E21DC36444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817" y="252218"/>
            <a:ext cx="274047" cy="274047"/>
          </a:xfrm>
          <a:prstGeom prst="rect">
            <a:avLst/>
          </a:prstGeom>
        </p:spPr>
      </p:pic>
      <p:sp>
        <p:nvSpPr>
          <p:cNvPr id="11" name="Textplatzhalter 14">
            <a:extLst>
              <a:ext uri="{FF2B5EF4-FFF2-40B4-BE49-F238E27FC236}">
                <a16:creationId xmlns:a16="http://schemas.microsoft.com/office/drawing/2014/main" id="{9237B8C0-B144-4718-A713-F8CE10EC67B8}"/>
              </a:ext>
            </a:extLst>
          </p:cNvPr>
          <p:cNvSpPr txBox="1">
            <a:spLocks/>
          </p:cNvSpPr>
          <p:nvPr/>
        </p:nvSpPr>
        <p:spPr bwMode="gray">
          <a:xfrm>
            <a:off x="380659" y="1739414"/>
            <a:ext cx="8571239" cy="2056374"/>
          </a:xfrm>
          <a:prstGeom prst="rect">
            <a:avLst/>
          </a:prstGeom>
        </p:spPr>
        <p:txBody>
          <a:bodyPr vert="horz" lIns="0" tIns="0" rIns="72000" bIns="0" rtlCol="0" anchor="t">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s-ES" sz="1600" i="0" dirty="0">
                <a:solidFill>
                  <a:srgbClr val="1F497D"/>
                </a:solidFill>
                <a:effectLst/>
                <a:latin typeface="Arial"/>
                <a:cs typeface="Arial"/>
              </a:rPr>
              <a:t>Reunión Red Restauración de Honduras </a:t>
            </a:r>
            <a:r>
              <a:rPr lang="es-ES" sz="1600" dirty="0">
                <a:solidFill>
                  <a:srgbClr val="1F497D"/>
                </a:solidFill>
                <a:latin typeface="Arial"/>
                <a:cs typeface="Arial"/>
              </a:rPr>
              <a:t>. </a:t>
            </a:r>
            <a:r>
              <a:rPr lang="es-ES" sz="1600" b="1" dirty="0">
                <a:solidFill>
                  <a:srgbClr val="1F497D"/>
                </a:solidFill>
                <a:latin typeface="Arial"/>
                <a:cs typeface="Arial"/>
              </a:rPr>
              <a:t>Septiembre 2021.</a:t>
            </a:r>
          </a:p>
          <a:p>
            <a:pPr marL="285750" indent="-285750">
              <a:buFont typeface="Arial" panose="020B0604020202020204" pitchFamily="34" charset="0"/>
              <a:buChar char="•"/>
            </a:pPr>
            <a:r>
              <a:rPr lang="es-ES" sz="1600" i="0" dirty="0">
                <a:solidFill>
                  <a:srgbClr val="1F497D"/>
                </a:solidFill>
                <a:effectLst/>
                <a:latin typeface="Arial"/>
                <a:cs typeface="Arial"/>
              </a:rPr>
              <a:t>Capacitación sobre Normativas para la gestión de Recursos Naturales Marino Costeros en Honduras dirigido a la Red de Restauración de Honduras e instancias </a:t>
            </a:r>
            <a:r>
              <a:rPr lang="es-ES" sz="1600" i="0" dirty="0" err="1">
                <a:solidFill>
                  <a:srgbClr val="1F497D"/>
                </a:solidFill>
                <a:effectLst/>
                <a:latin typeface="Arial"/>
                <a:cs typeface="Arial"/>
              </a:rPr>
              <a:t>co-manejadoras</a:t>
            </a:r>
            <a:r>
              <a:rPr lang="es-ES" sz="1600" i="0" dirty="0">
                <a:solidFill>
                  <a:srgbClr val="1F497D"/>
                </a:solidFill>
                <a:effectLst/>
                <a:latin typeface="Arial"/>
                <a:cs typeface="Arial"/>
              </a:rPr>
              <a:t> del Parque Marino en Roatán</a:t>
            </a:r>
            <a:r>
              <a:rPr lang="es-ES" sz="1600" dirty="0">
                <a:solidFill>
                  <a:srgbClr val="1F497D"/>
                </a:solidFill>
                <a:latin typeface="Arial"/>
                <a:cs typeface="Arial"/>
              </a:rPr>
              <a:t>. </a:t>
            </a:r>
            <a:r>
              <a:rPr lang="es-ES" sz="1600" b="1" dirty="0">
                <a:solidFill>
                  <a:srgbClr val="1F497D"/>
                </a:solidFill>
                <a:latin typeface="Arial"/>
                <a:cs typeface="Arial"/>
              </a:rPr>
              <a:t>Agosto 2021</a:t>
            </a:r>
          </a:p>
          <a:p>
            <a:pPr marL="285750" indent="-285750">
              <a:buFont typeface="Arial" panose="020B0604020202020204" pitchFamily="34" charset="0"/>
              <a:buChar char="•"/>
            </a:pPr>
            <a:r>
              <a:rPr lang="es-ES" sz="1600" i="0" dirty="0">
                <a:solidFill>
                  <a:srgbClr val="1F497D"/>
                </a:solidFill>
                <a:effectLst/>
                <a:latin typeface="Arial"/>
                <a:cs typeface="Arial"/>
              </a:rPr>
              <a:t>Capacitación en buceo y restauración para funcionarios del Ministerio de Ambiente de Honduras . </a:t>
            </a:r>
            <a:r>
              <a:rPr lang="es-ES" sz="1600" b="1" i="0" dirty="0">
                <a:solidFill>
                  <a:srgbClr val="1F497D"/>
                </a:solidFill>
                <a:effectLst/>
                <a:latin typeface="Arial"/>
                <a:cs typeface="Arial"/>
              </a:rPr>
              <a:t>Octubre 2021.</a:t>
            </a:r>
          </a:p>
          <a:p>
            <a:pPr marL="285750" indent="-285750">
              <a:buFont typeface="Arial" panose="020B0604020202020204" pitchFamily="34" charset="0"/>
              <a:buChar char="•"/>
            </a:pPr>
            <a:r>
              <a:rPr lang="es-ES" sz="1600" i="0" dirty="0">
                <a:solidFill>
                  <a:srgbClr val="1F487C"/>
                </a:solidFill>
                <a:effectLst/>
                <a:latin typeface="Arial"/>
                <a:cs typeface="Arial"/>
              </a:rPr>
              <a:t>Desarrollo de la página web de Bahía culebra</a:t>
            </a:r>
            <a:r>
              <a:rPr lang="es-ES" sz="1600" dirty="0">
                <a:solidFill>
                  <a:srgbClr val="1F487C"/>
                </a:solidFill>
                <a:latin typeface="Arial"/>
                <a:cs typeface="Arial"/>
              </a:rPr>
              <a:t>, Costa Rica. </a:t>
            </a:r>
            <a:endParaRPr lang="es-ES" sz="1600" i="0" dirty="0">
              <a:solidFill>
                <a:srgbClr val="1F497D"/>
              </a:solidFill>
              <a:effectLst/>
              <a:latin typeface="Arial" panose="020B0604020202020204" pitchFamily="34" charset="0"/>
            </a:endParaRPr>
          </a:p>
          <a:p>
            <a:endParaRPr lang="es-ES" sz="1600" dirty="0"/>
          </a:p>
          <a:p>
            <a:pPr lvl="1"/>
            <a:endParaRPr lang="es-ES" sz="1600" dirty="0"/>
          </a:p>
          <a:p>
            <a:pPr marL="0" lvl="1" indent="0">
              <a:buFont typeface="Wingdings" panose="05000000000000000000" pitchFamily="2" charset="2"/>
              <a:buNone/>
            </a:pPr>
            <a:endParaRPr lang="es-ES" sz="1600" dirty="0"/>
          </a:p>
          <a:p>
            <a:pPr marL="0" lvl="1" indent="0">
              <a:buFont typeface="Wingdings" panose="05000000000000000000" pitchFamily="2" charset="2"/>
              <a:buNone/>
            </a:pPr>
            <a:endParaRPr lang="es-ES" sz="1600" dirty="0"/>
          </a:p>
          <a:p>
            <a:pPr marL="0" lvl="1" indent="0">
              <a:buFont typeface="Wingdings" panose="05000000000000000000" pitchFamily="2" charset="2"/>
              <a:buNone/>
            </a:pPr>
            <a:endParaRPr lang="es-ES" sz="1600" dirty="0"/>
          </a:p>
          <a:p>
            <a:pPr lvl="1"/>
            <a:endParaRPr lang="es-ES" sz="1600" dirty="0"/>
          </a:p>
          <a:p>
            <a:endParaRPr lang="es-ES" sz="1600" dirty="0"/>
          </a:p>
        </p:txBody>
      </p:sp>
      <p:sp>
        <p:nvSpPr>
          <p:cNvPr id="12" name="Textplatzhalter 14">
            <a:extLst>
              <a:ext uri="{FF2B5EF4-FFF2-40B4-BE49-F238E27FC236}">
                <a16:creationId xmlns:a16="http://schemas.microsoft.com/office/drawing/2014/main" id="{34C91EFC-2ECA-4DB1-8568-4F6837523417}"/>
              </a:ext>
            </a:extLst>
          </p:cNvPr>
          <p:cNvSpPr txBox="1">
            <a:spLocks/>
          </p:cNvSpPr>
          <p:nvPr/>
        </p:nvSpPr>
        <p:spPr bwMode="gray">
          <a:xfrm>
            <a:off x="380659" y="3652737"/>
            <a:ext cx="8179353" cy="909233"/>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sz="1800" b="1" dirty="0">
                <a:solidFill>
                  <a:schemeClr val="accent5">
                    <a:lumMod val="60000"/>
                    <a:lumOff val="40000"/>
                  </a:schemeClr>
                </a:solidFill>
              </a:rPr>
              <a:t>Componente 2: </a:t>
            </a:r>
            <a:r>
              <a:rPr lang="es-ES" sz="1800" b="1" dirty="0">
                <a:solidFill>
                  <a:srgbClr val="000000"/>
                </a:solidFill>
                <a:latin typeface="Arial" panose="020B0604020202020204" pitchFamily="34" charset="0"/>
              </a:rPr>
              <a:t>Herramientas de monitoreo y evaluación de arrecifes de coral. </a:t>
            </a:r>
            <a:endParaRPr lang="es-ES" sz="1400" dirty="0">
              <a:solidFill>
                <a:srgbClr val="C00000"/>
              </a:solidFill>
            </a:endParaRPr>
          </a:p>
          <a:p>
            <a:pPr marL="171450" indent="-171450">
              <a:buFont typeface="Wingdings" panose="05000000000000000000" pitchFamily="2" charset="2"/>
              <a:buChar char="§"/>
            </a:pPr>
            <a:endParaRPr lang="es-ES" sz="1400" dirty="0">
              <a:solidFill>
                <a:srgbClr val="C00000"/>
              </a:solidFill>
            </a:endParaRPr>
          </a:p>
          <a:p>
            <a:endParaRPr lang="es-ES" dirty="0"/>
          </a:p>
          <a:p>
            <a:pPr lvl="1"/>
            <a:endParaRPr lang="es-ES" dirty="0"/>
          </a:p>
          <a:p>
            <a:pPr marL="0" lvl="1" indent="0">
              <a:buFont typeface="Wingdings" panose="05000000000000000000" pitchFamily="2" charset="2"/>
              <a:buNone/>
            </a:pPr>
            <a:endParaRPr lang="es-ES" dirty="0"/>
          </a:p>
          <a:p>
            <a:pPr marL="0" lvl="1" indent="0">
              <a:buFont typeface="Wingdings" panose="05000000000000000000" pitchFamily="2" charset="2"/>
              <a:buNone/>
            </a:pPr>
            <a:endParaRPr lang="es-ES" dirty="0"/>
          </a:p>
          <a:p>
            <a:pPr marL="0" lvl="1" indent="0">
              <a:buFont typeface="Wingdings" panose="05000000000000000000" pitchFamily="2" charset="2"/>
              <a:buNone/>
            </a:pPr>
            <a:endParaRPr lang="es-ES" dirty="0"/>
          </a:p>
          <a:p>
            <a:pPr lvl="1"/>
            <a:endParaRPr lang="es-ES" dirty="0"/>
          </a:p>
          <a:p>
            <a:endParaRPr lang="es-ES" dirty="0"/>
          </a:p>
        </p:txBody>
      </p:sp>
      <p:sp>
        <p:nvSpPr>
          <p:cNvPr id="13" name="Textplatzhalter 14">
            <a:extLst>
              <a:ext uri="{FF2B5EF4-FFF2-40B4-BE49-F238E27FC236}">
                <a16:creationId xmlns:a16="http://schemas.microsoft.com/office/drawing/2014/main" id="{2D67C10B-124C-4355-AD6F-5B88DDE1DC99}"/>
              </a:ext>
            </a:extLst>
          </p:cNvPr>
          <p:cNvSpPr txBox="1">
            <a:spLocks/>
          </p:cNvSpPr>
          <p:nvPr/>
        </p:nvSpPr>
        <p:spPr bwMode="gray">
          <a:xfrm>
            <a:off x="380658" y="4160201"/>
            <a:ext cx="8571239" cy="619405"/>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s-CR" sz="1600" i="0" dirty="0">
                <a:solidFill>
                  <a:srgbClr val="1F497D"/>
                </a:solidFill>
                <a:effectLst/>
                <a:latin typeface="Arial" panose="020B0604020202020204" pitchFamily="34" charset="0"/>
              </a:rPr>
              <a:t>Visita de Coral </a:t>
            </a:r>
            <a:r>
              <a:rPr lang="es-CR" sz="1600" i="0" dirty="0" err="1">
                <a:solidFill>
                  <a:srgbClr val="1F497D"/>
                </a:solidFill>
                <a:effectLst/>
                <a:latin typeface="Arial" panose="020B0604020202020204" pitchFamily="34" charset="0"/>
              </a:rPr>
              <a:t>Engineered</a:t>
            </a:r>
            <a:r>
              <a:rPr lang="es-CR" sz="1600" i="0" dirty="0">
                <a:solidFill>
                  <a:srgbClr val="1F497D"/>
                </a:solidFill>
                <a:effectLst/>
                <a:latin typeface="Arial" panose="020B0604020202020204" pitchFamily="34" charset="0"/>
              </a:rPr>
              <a:t> </a:t>
            </a:r>
            <a:r>
              <a:rPr lang="es-CR" sz="1600" i="0" dirty="0" err="1">
                <a:solidFill>
                  <a:srgbClr val="1F497D"/>
                </a:solidFill>
                <a:effectLst/>
                <a:latin typeface="Arial" panose="020B0604020202020204" pitchFamily="34" charset="0"/>
              </a:rPr>
              <a:t>Ecosystems</a:t>
            </a:r>
            <a:r>
              <a:rPr lang="es-CR" sz="1600" i="0" dirty="0">
                <a:solidFill>
                  <a:srgbClr val="1F497D"/>
                </a:solidFill>
                <a:effectLst/>
                <a:latin typeface="Arial" panose="020B0604020202020204" pitchFamily="34" charset="0"/>
              </a:rPr>
              <a:t> (CEE) </a:t>
            </a:r>
            <a:r>
              <a:rPr lang="es-ES" sz="1600" i="0" dirty="0">
                <a:solidFill>
                  <a:srgbClr val="1F497D"/>
                </a:solidFill>
                <a:effectLst/>
                <a:latin typeface="Arial" panose="020B0604020202020204" pitchFamily="34" charset="0"/>
              </a:rPr>
              <a:t>para hacer un diagnóstico y un listado de necesidades para realizar un centro de rescate de corales en HN</a:t>
            </a:r>
            <a:r>
              <a:rPr lang="es-CR" sz="1600" i="0" dirty="0">
                <a:solidFill>
                  <a:srgbClr val="1F497D"/>
                </a:solidFill>
                <a:effectLst/>
                <a:latin typeface="Arial" panose="020B0604020202020204" pitchFamily="34" charset="0"/>
              </a:rPr>
              <a:t>. </a:t>
            </a:r>
            <a:r>
              <a:rPr lang="es-CR" sz="1600" b="1" dirty="0">
                <a:solidFill>
                  <a:srgbClr val="1F497D"/>
                </a:solidFill>
                <a:latin typeface="Arial" panose="020B0604020202020204" pitchFamily="34" charset="0"/>
              </a:rPr>
              <a:t>Agosto 2021. </a:t>
            </a:r>
          </a:p>
          <a:p>
            <a:endParaRPr lang="es-ES" sz="1600" b="1" dirty="0"/>
          </a:p>
          <a:p>
            <a:pPr lvl="1"/>
            <a:endParaRPr lang="es-ES" sz="1600" dirty="0"/>
          </a:p>
          <a:p>
            <a:pPr marL="0" lvl="1" indent="0">
              <a:buFont typeface="Wingdings" panose="05000000000000000000" pitchFamily="2" charset="2"/>
              <a:buNone/>
            </a:pPr>
            <a:endParaRPr lang="es-ES" sz="1600" dirty="0"/>
          </a:p>
          <a:p>
            <a:pPr marL="0" lvl="1" indent="0">
              <a:buFont typeface="Wingdings" panose="05000000000000000000" pitchFamily="2" charset="2"/>
              <a:buNone/>
            </a:pPr>
            <a:endParaRPr lang="es-ES" sz="1600" dirty="0"/>
          </a:p>
          <a:p>
            <a:pPr marL="0" lvl="1" indent="0">
              <a:buFont typeface="Wingdings" panose="05000000000000000000" pitchFamily="2" charset="2"/>
              <a:buNone/>
            </a:pPr>
            <a:endParaRPr lang="es-ES" sz="1600" dirty="0"/>
          </a:p>
          <a:p>
            <a:pPr lvl="1"/>
            <a:endParaRPr lang="es-ES" sz="1600" dirty="0"/>
          </a:p>
          <a:p>
            <a:endParaRPr lang="es-ES" sz="1600" dirty="0"/>
          </a:p>
        </p:txBody>
      </p:sp>
    </p:spTree>
    <p:extLst>
      <p:ext uri="{BB962C8B-B14F-4D97-AF65-F5344CB8AC3E}">
        <p14:creationId xmlns:p14="http://schemas.microsoft.com/office/powerpoint/2010/main" val="3591965725"/>
      </p:ext>
    </p:extLst>
  </p:cSld>
  <p:clrMapOvr>
    <a:masterClrMapping/>
  </p:clrMapOvr>
  <p:transition>
    <p:fade/>
  </p:transition>
</p:sld>
</file>

<file path=ppt/theme/theme1.xml><?xml version="1.0" encoding="utf-8"?>
<a:theme xmlns:a="http://schemas.openxmlformats.org/drawingml/2006/main" name="Master Español">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077CD577AB2C94395D0D519CDF51231" ma:contentTypeVersion="16" ma:contentTypeDescription="Crear nuevo documento." ma:contentTypeScope="" ma:versionID="c6a3bed9d280faf4efd2a15aaa663611">
  <xsd:schema xmlns:xsd="http://www.w3.org/2001/XMLSchema" xmlns:xs="http://www.w3.org/2001/XMLSchema" xmlns:p="http://schemas.microsoft.com/office/2006/metadata/properties" xmlns:ns2="f6b1989f-447a-43a1-b274-25988c01e7cb" xmlns:ns3="a38c399c-8ff7-4174-a2b7-36aff2312e5b" xmlns:ns4="484c8c59-755d-4516-b8d2-1621b38262b4" targetNamespace="http://schemas.microsoft.com/office/2006/metadata/properties" ma:root="true" ma:fieldsID="5e5ff4b426ec4e7e290f17efb36d9a60" ns2:_="" ns3:_="" ns4:_="">
    <xsd:import namespace="f6b1989f-447a-43a1-b274-25988c01e7cb"/>
    <xsd:import namespace="a38c399c-8ff7-4174-a2b7-36aff2312e5b"/>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b1989f-447a-43a1-b274-25988c01e7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8c399c-8ff7-4174-a2b7-36aff2312e5b"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e6af93e-bbbb-4736-8a2d-e37e23b96942}" ma:internalName="TaxCatchAll" ma:showField="CatchAllData" ma:web="a38c399c-8ff7-4174-a2b7-36aff2312e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38c399c-8ff7-4174-a2b7-36aff2312e5b">
      <UserInfo>
        <DisplayName>Estrella Rodriguez, Evelyn GIZ DO</DisplayName>
        <AccountId>752</AccountId>
        <AccountType/>
      </UserInfo>
    </SharedWithUsers>
    <TaxCatchAll xmlns="484c8c59-755d-4516-b8d2-1621b38262b4" xsi:nil="true"/>
    <lcf76f155ced4ddcb4097134ff3c332f xmlns="f6b1989f-447a-43a1-b274-25988c01e7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55FC78-2443-413F-98CD-7583CCD632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b1989f-447a-43a1-b274-25988c01e7cb"/>
    <ds:schemaRef ds:uri="a38c399c-8ff7-4174-a2b7-36aff2312e5b"/>
    <ds:schemaRef ds:uri="484c8c59-755d-4516-b8d2-1621b38262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642BA5-4CF1-401A-8E84-E483A1638ABE}">
  <ds:schemaRefs>
    <ds:schemaRef ds:uri="http://schemas.microsoft.com/sharepoint/v3/contenttype/forms"/>
  </ds:schemaRefs>
</ds:datastoreItem>
</file>

<file path=customXml/itemProps3.xml><?xml version="1.0" encoding="utf-8"?>
<ds:datastoreItem xmlns:ds="http://schemas.openxmlformats.org/officeDocument/2006/customXml" ds:itemID="{1A7FE830-8F0B-434A-A4E5-02B16D1D2A61}">
  <ds:schemaRefs>
    <ds:schemaRef ds:uri="f6b1989f-447a-43a1-b274-25988c01e7cb"/>
    <ds:schemaRef ds:uri="a38c399c-8ff7-4174-a2b7-36aff2312e5b"/>
    <ds:schemaRef ds:uri="484c8c59-755d-4516-b8d2-1621b38262b4"/>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877</Words>
  <Application>Microsoft Office PowerPoint</Application>
  <PresentationFormat>Presentación en pantalla (16:9)</PresentationFormat>
  <Paragraphs>291</Paragraphs>
  <Slides>17</Slides>
  <Notes>14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Symbol</vt:lpstr>
      <vt:lpstr>Wingdings</vt:lpstr>
      <vt:lpstr>WordVisi_MSFontService</vt:lpstr>
      <vt:lpstr>Master Español</vt:lpstr>
      <vt:lpstr>Presentación de PowerPoint</vt:lpstr>
      <vt:lpstr>Presentación de PowerPoint</vt:lpstr>
      <vt:lpstr>Resultados globales por componente</vt:lpstr>
      <vt:lpstr>Actividades </vt:lpstr>
      <vt:lpstr>Actividades </vt:lpstr>
      <vt:lpstr>Actividades </vt:lpstr>
      <vt:lpstr>Actividades </vt:lpstr>
      <vt:lpstr>Actividades reportadas por componente</vt:lpstr>
      <vt:lpstr>Actividades 2021 </vt:lpstr>
      <vt:lpstr>Actividades </vt:lpstr>
      <vt:lpstr>Actividades </vt:lpstr>
      <vt:lpstr>Actividades </vt:lpstr>
      <vt:lpstr>Actividades 2022 </vt:lpstr>
      <vt:lpstr>Actividades 2022 </vt:lpstr>
      <vt:lpstr>Actividades 2022 </vt:lpstr>
      <vt:lpstr>Presentación de PowerPoint</vt:lpstr>
      <vt:lpstr>Presentación de PowerPoint</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Solano Fernandez, Mauricio GIZ CR</cp:lastModifiedBy>
  <cp:revision>24</cp:revision>
  <dcterms:created xsi:type="dcterms:W3CDTF">2017-09-14T11:33:37Z</dcterms:created>
  <dcterms:modified xsi:type="dcterms:W3CDTF">2022-11-21T18:01:24Z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0x010100C077CD577AB2C94395D0D519CDF51231</vt:lpwstr>
  </property>
</Properties>
</file>